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Lst>
  <p:sldSz cy="10287000" cx="18288000"/>
  <p:notesSz cx="6858000" cy="9144000"/>
  <p:embeddedFontLst>
    <p:embeddedFont>
      <p:font typeface="Halant"/>
      <p:bold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15926fa326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g315926fa326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15926fa326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g315926fa326_0_2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2c3feee517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g32c3feee517_0_1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2c3feee517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g32c3feee517_0_1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2c3feee517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g32c3feee517_0_2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13"/>
          <p:cNvSpPr/>
          <p:nvPr/>
        </p:nvSpPr>
        <p:spPr>
          <a:xfrm>
            <a:off x="0" y="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nvGrpSpPr>
          <p:cNvPr id="82" name="Google Shape;82;p13"/>
          <p:cNvGrpSpPr/>
          <p:nvPr/>
        </p:nvGrpSpPr>
        <p:grpSpPr>
          <a:xfrm>
            <a:off x="1660784" y="2382511"/>
            <a:ext cx="1491526" cy="91652"/>
            <a:chOff x="4580561" y="2589004"/>
            <a:chExt cx="1064464" cy="25200"/>
          </a:xfrm>
        </p:grpSpPr>
        <p:sp>
          <p:nvSpPr>
            <p:cNvPr id="83" name="Google Shape;83;p13"/>
            <p:cNvSpPr/>
            <p:nvPr/>
          </p:nvSpPr>
          <p:spPr>
            <a:xfrm rot="-5400000">
              <a:off x="5366325" y="2335504"/>
              <a:ext cx="25200" cy="532200"/>
            </a:xfrm>
            <a:prstGeom prst="rect">
              <a:avLst/>
            </a:prstGeom>
            <a:solidFill>
              <a:schemeClr val="accent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84" name="Google Shape;84;p13"/>
            <p:cNvSpPr/>
            <p:nvPr/>
          </p:nvSpPr>
          <p:spPr>
            <a:xfrm rot="-5400000">
              <a:off x="4836311" y="2333254"/>
              <a:ext cx="25200" cy="536700"/>
            </a:xfrm>
            <a:prstGeom prst="rect">
              <a:avLst/>
            </a:prstGeom>
            <a:solidFill>
              <a:schemeClr val="dk1"/>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grpSp>
      <p:sp>
        <p:nvSpPr>
          <p:cNvPr id="85" name="Google Shape;85;p13"/>
          <p:cNvSpPr txBox="1"/>
          <p:nvPr>
            <p:ph type="title"/>
          </p:nvPr>
        </p:nvSpPr>
        <p:spPr>
          <a:xfrm>
            <a:off x="1460000" y="2637300"/>
            <a:ext cx="6601800" cy="3374400"/>
          </a:xfrm>
          <a:prstGeom prst="rect">
            <a:avLst/>
          </a:prstGeom>
        </p:spPr>
        <p:txBody>
          <a:bodyPr anchorCtr="0" anchor="ctr" bIns="45700" lIns="91425" spcFirstLastPara="1" rIns="91425" wrap="square" tIns="45700">
            <a:normAutofit/>
          </a:bodyPr>
          <a:lstStyle>
            <a:lvl1pPr lvl="0">
              <a:spcBef>
                <a:spcPts val="0"/>
              </a:spcBef>
              <a:spcAft>
                <a:spcPts val="0"/>
              </a:spcAft>
              <a:buClr>
                <a:schemeClr val="dk2"/>
              </a:buClr>
              <a:buSzPts val="6000"/>
              <a:buNone/>
              <a:defRPr sz="6000">
                <a:solidFill>
                  <a:schemeClr val="dk2"/>
                </a:solidFill>
              </a:defRPr>
            </a:lvl1pPr>
            <a:lvl2pPr lvl="1">
              <a:spcBef>
                <a:spcPts val="0"/>
              </a:spcBef>
              <a:spcAft>
                <a:spcPts val="0"/>
              </a:spcAft>
              <a:buClr>
                <a:schemeClr val="dk2"/>
              </a:buClr>
              <a:buSzPts val="6000"/>
              <a:buNone/>
              <a:defRPr sz="6000">
                <a:solidFill>
                  <a:schemeClr val="dk2"/>
                </a:solidFill>
              </a:defRPr>
            </a:lvl2pPr>
            <a:lvl3pPr lvl="2">
              <a:spcBef>
                <a:spcPts val="0"/>
              </a:spcBef>
              <a:spcAft>
                <a:spcPts val="0"/>
              </a:spcAft>
              <a:buClr>
                <a:schemeClr val="dk2"/>
              </a:buClr>
              <a:buSzPts val="6000"/>
              <a:buNone/>
              <a:defRPr sz="6000">
                <a:solidFill>
                  <a:schemeClr val="dk2"/>
                </a:solidFill>
              </a:defRPr>
            </a:lvl3pPr>
            <a:lvl4pPr lvl="3">
              <a:spcBef>
                <a:spcPts val="0"/>
              </a:spcBef>
              <a:spcAft>
                <a:spcPts val="0"/>
              </a:spcAft>
              <a:buClr>
                <a:schemeClr val="dk2"/>
              </a:buClr>
              <a:buSzPts val="6000"/>
              <a:buNone/>
              <a:defRPr sz="6000">
                <a:solidFill>
                  <a:schemeClr val="dk2"/>
                </a:solidFill>
              </a:defRPr>
            </a:lvl4pPr>
            <a:lvl5pPr lvl="4">
              <a:spcBef>
                <a:spcPts val="0"/>
              </a:spcBef>
              <a:spcAft>
                <a:spcPts val="0"/>
              </a:spcAft>
              <a:buClr>
                <a:schemeClr val="dk2"/>
              </a:buClr>
              <a:buSzPts val="6000"/>
              <a:buNone/>
              <a:defRPr sz="6000">
                <a:solidFill>
                  <a:schemeClr val="dk2"/>
                </a:solidFill>
              </a:defRPr>
            </a:lvl5pPr>
            <a:lvl6pPr lvl="5">
              <a:spcBef>
                <a:spcPts val="0"/>
              </a:spcBef>
              <a:spcAft>
                <a:spcPts val="0"/>
              </a:spcAft>
              <a:buClr>
                <a:schemeClr val="dk2"/>
              </a:buClr>
              <a:buSzPts val="6000"/>
              <a:buNone/>
              <a:defRPr sz="6000">
                <a:solidFill>
                  <a:schemeClr val="dk2"/>
                </a:solidFill>
              </a:defRPr>
            </a:lvl6pPr>
            <a:lvl7pPr lvl="6">
              <a:spcBef>
                <a:spcPts val="0"/>
              </a:spcBef>
              <a:spcAft>
                <a:spcPts val="0"/>
              </a:spcAft>
              <a:buClr>
                <a:schemeClr val="dk2"/>
              </a:buClr>
              <a:buSzPts val="6000"/>
              <a:buNone/>
              <a:defRPr sz="6000">
                <a:solidFill>
                  <a:schemeClr val="dk2"/>
                </a:solidFill>
              </a:defRPr>
            </a:lvl7pPr>
            <a:lvl8pPr lvl="7">
              <a:spcBef>
                <a:spcPts val="0"/>
              </a:spcBef>
              <a:spcAft>
                <a:spcPts val="0"/>
              </a:spcAft>
              <a:buClr>
                <a:schemeClr val="dk2"/>
              </a:buClr>
              <a:buSzPts val="6000"/>
              <a:buNone/>
              <a:defRPr sz="6000">
                <a:solidFill>
                  <a:schemeClr val="dk2"/>
                </a:solidFill>
              </a:defRPr>
            </a:lvl8pPr>
            <a:lvl9pPr lvl="8">
              <a:spcBef>
                <a:spcPts val="0"/>
              </a:spcBef>
              <a:spcAft>
                <a:spcPts val="0"/>
              </a:spcAft>
              <a:buClr>
                <a:schemeClr val="dk2"/>
              </a:buClr>
              <a:buSzPts val="6000"/>
              <a:buNone/>
              <a:defRPr sz="6000">
                <a:solidFill>
                  <a:schemeClr val="dk2"/>
                </a:solidFill>
              </a:defRPr>
            </a:lvl9pPr>
          </a:lstStyle>
          <a:p/>
        </p:txBody>
      </p:sp>
      <p:sp>
        <p:nvSpPr>
          <p:cNvPr id="86" name="Google Shape;86;p13"/>
          <p:cNvSpPr txBox="1"/>
          <p:nvPr>
            <p:ph idx="1" type="subTitle"/>
          </p:nvPr>
        </p:nvSpPr>
        <p:spPr>
          <a:xfrm>
            <a:off x="1449900" y="6323050"/>
            <a:ext cx="6601800" cy="1518000"/>
          </a:xfrm>
          <a:prstGeom prst="rect">
            <a:avLst/>
          </a:prstGeom>
        </p:spPr>
        <p:txBody>
          <a:bodyPr anchorCtr="0" anchor="t" bIns="45700" lIns="91425" spcFirstLastPara="1" rIns="91425" wrap="square" tIns="45700">
            <a:normAutofit/>
          </a:bodyPr>
          <a:lstStyle>
            <a:lvl1pPr lvl="0">
              <a:lnSpc>
                <a:spcPct val="100000"/>
              </a:lnSpc>
              <a:spcBef>
                <a:spcPts val="640"/>
              </a:spcBef>
              <a:spcAft>
                <a:spcPts val="0"/>
              </a:spcAft>
              <a:buSzPts val="3200"/>
              <a:buNone/>
              <a:defRPr sz="3200"/>
            </a:lvl1pPr>
            <a:lvl2pPr lvl="1">
              <a:lnSpc>
                <a:spcPct val="100000"/>
              </a:lnSpc>
              <a:spcBef>
                <a:spcPts val="560"/>
              </a:spcBef>
              <a:spcAft>
                <a:spcPts val="0"/>
              </a:spcAft>
              <a:buSzPts val="3200"/>
              <a:buNone/>
              <a:defRPr sz="3200"/>
            </a:lvl2pPr>
            <a:lvl3pPr lvl="2">
              <a:lnSpc>
                <a:spcPct val="100000"/>
              </a:lnSpc>
              <a:spcBef>
                <a:spcPts val="480"/>
              </a:spcBef>
              <a:spcAft>
                <a:spcPts val="0"/>
              </a:spcAft>
              <a:buSzPts val="3200"/>
              <a:buNone/>
              <a:defRPr sz="3200"/>
            </a:lvl3pPr>
            <a:lvl4pPr lvl="3">
              <a:lnSpc>
                <a:spcPct val="100000"/>
              </a:lnSpc>
              <a:spcBef>
                <a:spcPts val="400"/>
              </a:spcBef>
              <a:spcAft>
                <a:spcPts val="0"/>
              </a:spcAft>
              <a:buSzPts val="3200"/>
              <a:buNone/>
              <a:defRPr sz="3200"/>
            </a:lvl4pPr>
            <a:lvl5pPr lvl="4">
              <a:lnSpc>
                <a:spcPct val="100000"/>
              </a:lnSpc>
              <a:spcBef>
                <a:spcPts val="400"/>
              </a:spcBef>
              <a:spcAft>
                <a:spcPts val="0"/>
              </a:spcAft>
              <a:buSzPts val="3200"/>
              <a:buNone/>
              <a:defRPr sz="3200"/>
            </a:lvl5pPr>
            <a:lvl6pPr lvl="5">
              <a:lnSpc>
                <a:spcPct val="100000"/>
              </a:lnSpc>
              <a:spcBef>
                <a:spcPts val="400"/>
              </a:spcBef>
              <a:spcAft>
                <a:spcPts val="0"/>
              </a:spcAft>
              <a:buSzPts val="3200"/>
              <a:buNone/>
              <a:defRPr sz="3200"/>
            </a:lvl6pPr>
            <a:lvl7pPr lvl="6">
              <a:lnSpc>
                <a:spcPct val="100000"/>
              </a:lnSpc>
              <a:spcBef>
                <a:spcPts val="400"/>
              </a:spcBef>
              <a:spcAft>
                <a:spcPts val="0"/>
              </a:spcAft>
              <a:buSzPts val="3200"/>
              <a:buNone/>
              <a:defRPr sz="3200"/>
            </a:lvl7pPr>
            <a:lvl8pPr lvl="7">
              <a:lnSpc>
                <a:spcPct val="100000"/>
              </a:lnSpc>
              <a:spcBef>
                <a:spcPts val="400"/>
              </a:spcBef>
              <a:spcAft>
                <a:spcPts val="0"/>
              </a:spcAft>
              <a:buSzPts val="3200"/>
              <a:buNone/>
              <a:defRPr sz="3200"/>
            </a:lvl8pPr>
            <a:lvl9pPr lvl="8">
              <a:lnSpc>
                <a:spcPct val="100000"/>
              </a:lnSpc>
              <a:spcBef>
                <a:spcPts val="400"/>
              </a:spcBef>
              <a:spcAft>
                <a:spcPts val="0"/>
              </a:spcAft>
              <a:buSzPts val="3200"/>
              <a:buNone/>
              <a:defRPr sz="3200"/>
            </a:lvl9pPr>
          </a:lstStyle>
          <a:p/>
        </p:txBody>
      </p:sp>
      <p:sp>
        <p:nvSpPr>
          <p:cNvPr id="87" name="Google Shape;87;p13"/>
          <p:cNvSpPr txBox="1"/>
          <p:nvPr>
            <p:ph idx="2" type="body"/>
          </p:nvPr>
        </p:nvSpPr>
        <p:spPr>
          <a:xfrm>
            <a:off x="10348450" y="2705250"/>
            <a:ext cx="6748800" cy="6051000"/>
          </a:xfrm>
          <a:prstGeom prst="rect">
            <a:avLst/>
          </a:prstGeom>
        </p:spPr>
        <p:txBody>
          <a:bodyPr anchorCtr="0" anchor="t" bIns="45700" lIns="91425" spcFirstLastPara="1" rIns="91425" wrap="square" tIns="45700">
            <a:normAutofit/>
          </a:bodyPr>
          <a:lstStyle>
            <a:lvl1pPr indent="-431800" lvl="0" marL="457200">
              <a:spcBef>
                <a:spcPts val="640"/>
              </a:spcBef>
              <a:spcAft>
                <a:spcPts val="0"/>
              </a:spcAft>
              <a:buSzPts val="3200"/>
              <a:buChar char="•"/>
              <a:defRPr/>
            </a:lvl1pPr>
            <a:lvl2pPr indent="-406400" lvl="1" marL="914400">
              <a:spcBef>
                <a:spcPts val="560"/>
              </a:spcBef>
              <a:spcAft>
                <a:spcPts val="0"/>
              </a:spcAft>
              <a:buSzPts val="2800"/>
              <a:buChar char="–"/>
              <a:defRPr/>
            </a:lvl2pPr>
            <a:lvl3pPr indent="-381000" lvl="2" marL="1371600">
              <a:spcBef>
                <a:spcPts val="480"/>
              </a:spcBef>
              <a:spcAft>
                <a:spcPts val="0"/>
              </a:spcAft>
              <a:buSzPts val="2400"/>
              <a:buChar char="•"/>
              <a:defRPr/>
            </a:lvl3pPr>
            <a:lvl4pPr indent="-355600" lvl="3" marL="1828800">
              <a:spcBef>
                <a:spcPts val="400"/>
              </a:spcBef>
              <a:spcAft>
                <a:spcPts val="0"/>
              </a:spcAft>
              <a:buSzPts val="2000"/>
              <a:buChar char="–"/>
              <a:defRPr/>
            </a:lvl4pPr>
            <a:lvl5pPr indent="-355600" lvl="4" marL="2286000">
              <a:spcBef>
                <a:spcPts val="400"/>
              </a:spcBef>
              <a:spcAft>
                <a:spcPts val="0"/>
              </a:spcAft>
              <a:buSzPts val="2000"/>
              <a:buChar char="»"/>
              <a:defRPr/>
            </a:lvl5pPr>
            <a:lvl6pPr indent="-355600" lvl="5" marL="2743200">
              <a:spcBef>
                <a:spcPts val="400"/>
              </a:spcBef>
              <a:spcAft>
                <a:spcPts val="0"/>
              </a:spcAft>
              <a:buSzPts val="2000"/>
              <a:buChar char="•"/>
              <a:defRPr/>
            </a:lvl6pPr>
            <a:lvl7pPr indent="-355600" lvl="6" marL="3200400">
              <a:spcBef>
                <a:spcPts val="400"/>
              </a:spcBef>
              <a:spcAft>
                <a:spcPts val="0"/>
              </a:spcAft>
              <a:buSzPts val="2000"/>
              <a:buChar char="•"/>
              <a:defRPr/>
            </a:lvl7pPr>
            <a:lvl8pPr indent="-355600" lvl="7" marL="3657600">
              <a:spcBef>
                <a:spcPts val="400"/>
              </a:spcBef>
              <a:spcAft>
                <a:spcPts val="0"/>
              </a:spcAft>
              <a:buSzPts val="2000"/>
              <a:buChar char="•"/>
              <a:defRPr/>
            </a:lvl8pPr>
            <a:lvl9pPr indent="-355600" lvl="8" marL="4114800">
              <a:spcBef>
                <a:spcPts val="400"/>
              </a:spcBef>
              <a:spcAft>
                <a:spcPts val="0"/>
              </a:spcAft>
              <a:buSzPts val="2000"/>
              <a:buChar char="•"/>
              <a:defRPr/>
            </a:lvl9pPr>
          </a:lstStyle>
          <a:p/>
        </p:txBody>
      </p:sp>
      <p:sp>
        <p:nvSpPr>
          <p:cNvPr id="88" name="Google Shape;88;p13"/>
          <p:cNvSpPr txBox="1"/>
          <p:nvPr>
            <p:ph idx="12" type="sldNum"/>
          </p:nvPr>
        </p:nvSpPr>
        <p:spPr>
          <a:xfrm>
            <a:off x="17072605" y="9499702"/>
            <a:ext cx="1097400" cy="787200"/>
          </a:xfrm>
          <a:prstGeom prst="rect">
            <a:avLst/>
          </a:prstGeom>
        </p:spPr>
        <p:txBody>
          <a:bodyPr anchorCtr="0" anchor="ctr" bIns="45700" lIns="91425" spcFirstLastPara="1" rIns="91425" wrap="square" tIns="457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5" name="Shape 95"/>
        <p:cNvGrpSpPr/>
        <p:nvPr/>
      </p:nvGrpSpPr>
      <p:grpSpPr>
        <a:xfrm>
          <a:off x="0" y="0"/>
          <a:ext cx="0" cy="0"/>
          <a:chOff x="0" y="0"/>
          <a:chExt cx="0" cy="0"/>
        </a:xfrm>
      </p:grpSpPr>
      <p:sp>
        <p:nvSpPr>
          <p:cNvPr id="96" name="Google Shape;96;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16"/>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1" name="Google Shape;101;p1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02" name="Google Shape;102;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4" name="Google Shape;104;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5" name="Shape 105"/>
        <p:cNvGrpSpPr/>
        <p:nvPr/>
      </p:nvGrpSpPr>
      <p:grpSpPr>
        <a:xfrm>
          <a:off x="0" y="0"/>
          <a:ext cx="0" cy="0"/>
          <a:chOff x="0" y="0"/>
          <a:chExt cx="0" cy="0"/>
        </a:xfrm>
      </p:grpSpPr>
      <p:sp>
        <p:nvSpPr>
          <p:cNvPr id="106" name="Google Shape;10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08" name="Google Shape;108;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9" name="Google Shape;109;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1" name="Shape 111"/>
        <p:cNvGrpSpPr/>
        <p:nvPr/>
      </p:nvGrpSpPr>
      <p:grpSpPr>
        <a:xfrm>
          <a:off x="0" y="0"/>
          <a:ext cx="0" cy="0"/>
          <a:chOff x="0" y="0"/>
          <a:chExt cx="0" cy="0"/>
        </a:xfrm>
      </p:grpSpPr>
      <p:sp>
        <p:nvSpPr>
          <p:cNvPr id="112" name="Google Shape;112;p18"/>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18"/>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114" name="Google Shape;114;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6" name="Google Shape;116;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17" name="Shape 117"/>
        <p:cNvGrpSpPr/>
        <p:nvPr/>
      </p:nvGrpSpPr>
      <p:grpSpPr>
        <a:xfrm>
          <a:off x="0" y="0"/>
          <a:ext cx="0" cy="0"/>
          <a:chOff x="0" y="0"/>
          <a:chExt cx="0" cy="0"/>
        </a:xfrm>
      </p:grpSpPr>
      <p:sp>
        <p:nvSpPr>
          <p:cNvPr id="118" name="Google Shape;118;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9" name="Google Shape;119;p19"/>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20" name="Google Shape;120;p19"/>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6" name="Google Shape;126;p20"/>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7" name="Google Shape;127;p20"/>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28" name="Google Shape;128;p20"/>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129" name="Google Shape;129;p20"/>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130" name="Google Shape;130;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1" name="Google Shape;131;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2" name="Google Shape;132;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3" name="Shape 133"/>
        <p:cNvGrpSpPr/>
        <p:nvPr/>
      </p:nvGrpSpPr>
      <p:grpSpPr>
        <a:xfrm>
          <a:off x="0" y="0"/>
          <a:ext cx="0" cy="0"/>
          <a:chOff x="0" y="0"/>
          <a:chExt cx="0" cy="0"/>
        </a:xfrm>
      </p:grpSpPr>
      <p:sp>
        <p:nvSpPr>
          <p:cNvPr id="134" name="Google Shape;13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5" name="Google Shape;135;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7" name="Google Shape;137;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38" name="Shape 138"/>
        <p:cNvGrpSpPr/>
        <p:nvPr/>
      </p:nvGrpSpPr>
      <p:grpSpPr>
        <a:xfrm>
          <a:off x="0" y="0"/>
          <a:ext cx="0" cy="0"/>
          <a:chOff x="0" y="0"/>
          <a:chExt cx="0" cy="0"/>
        </a:xfrm>
      </p:grpSpPr>
      <p:sp>
        <p:nvSpPr>
          <p:cNvPr id="139" name="Google Shape;139;p22"/>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22"/>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141" name="Google Shape;141;p22"/>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2" name="Google Shape;142;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45" name="Shape 145"/>
        <p:cNvGrpSpPr/>
        <p:nvPr/>
      </p:nvGrpSpPr>
      <p:grpSpPr>
        <a:xfrm>
          <a:off x="0" y="0"/>
          <a:ext cx="0" cy="0"/>
          <a:chOff x="0" y="0"/>
          <a:chExt cx="0" cy="0"/>
        </a:xfrm>
      </p:grpSpPr>
      <p:sp>
        <p:nvSpPr>
          <p:cNvPr id="146" name="Google Shape;146;p23"/>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23"/>
          <p:cNvSpPr/>
          <p:nvPr>
            <p:ph idx="2" type="pic"/>
          </p:nvPr>
        </p:nvSpPr>
        <p:spPr>
          <a:xfrm>
            <a:off x="1792288" y="612775"/>
            <a:ext cx="5486400" cy="4114800"/>
          </a:xfrm>
          <a:prstGeom prst="rect">
            <a:avLst/>
          </a:prstGeom>
          <a:noFill/>
          <a:ln>
            <a:noFill/>
          </a:ln>
        </p:spPr>
      </p:sp>
      <p:sp>
        <p:nvSpPr>
          <p:cNvPr id="148" name="Google Shape;148;p23"/>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149" name="Google Shape;149;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0" name="Google Shape;150;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52" name="Shape 152"/>
        <p:cNvGrpSpPr/>
        <p:nvPr/>
      </p:nvGrpSpPr>
      <p:grpSpPr>
        <a:xfrm>
          <a:off x="0" y="0"/>
          <a:ext cx="0" cy="0"/>
          <a:chOff x="0" y="0"/>
          <a:chExt cx="0" cy="0"/>
        </a:xfrm>
      </p:grpSpPr>
      <p:sp>
        <p:nvSpPr>
          <p:cNvPr id="153" name="Google Shape;153;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4" name="Google Shape;154;p24"/>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55" name="Google Shape;155;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6" name="Google Shape;156;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7" name="Google Shape;157;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58" name="Shape 158"/>
        <p:cNvGrpSpPr/>
        <p:nvPr/>
      </p:nvGrpSpPr>
      <p:grpSpPr>
        <a:xfrm>
          <a:off x="0" y="0"/>
          <a:ext cx="0" cy="0"/>
          <a:chOff x="0" y="0"/>
          <a:chExt cx="0" cy="0"/>
        </a:xfrm>
      </p:grpSpPr>
      <p:sp>
        <p:nvSpPr>
          <p:cNvPr id="159" name="Google Shape;159;p25"/>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0" name="Google Shape;160;p25"/>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61" name="Google Shape;161;p2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2" name="Google Shape;162;p2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3" name="Google Shape;163;p2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9" name="Shape 89"/>
        <p:cNvGrpSpPr/>
        <p:nvPr/>
      </p:nvGrpSpPr>
      <p:grpSpPr>
        <a:xfrm>
          <a:off x="0" y="0"/>
          <a:ext cx="0" cy="0"/>
          <a:chOff x="0" y="0"/>
          <a:chExt cx="0" cy="0"/>
        </a:xfrm>
      </p:grpSpPr>
      <p:sp>
        <p:nvSpPr>
          <p:cNvPr id="90" name="Google Shape;9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91" name="Google Shape;91;p14"/>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92" name="Google Shape;92;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3" name="Google Shape;93;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4" name="Google Shape;94;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b="0" i="0" sz="1200" u="none" cap="none" strike="noStrike">
                <a:solidFill>
                  <a:srgbClr val="888888"/>
                </a:solidFill>
                <a:latin typeface="Calibri"/>
                <a:ea typeface="Calibri"/>
                <a:cs typeface="Calibri"/>
                <a:sym typeface="Calibri"/>
              </a:defRPr>
            </a:lvl1pPr>
            <a:lvl2pPr indent="0" lvl="1" marL="0" marR="0" algn="r">
              <a:spcBef>
                <a:spcPts val="0"/>
              </a:spcBef>
              <a:buNone/>
              <a:defRPr b="0" i="0" sz="1200" u="none" cap="none" strike="noStrike">
                <a:solidFill>
                  <a:srgbClr val="888888"/>
                </a:solidFill>
                <a:latin typeface="Calibri"/>
                <a:ea typeface="Calibri"/>
                <a:cs typeface="Calibri"/>
                <a:sym typeface="Calibri"/>
              </a:defRPr>
            </a:lvl2pPr>
            <a:lvl3pPr indent="0" lvl="2" marL="0" marR="0" algn="r">
              <a:spcBef>
                <a:spcPts val="0"/>
              </a:spcBef>
              <a:buNone/>
              <a:defRPr b="0" i="0" sz="1200" u="none" cap="none" strike="noStrike">
                <a:solidFill>
                  <a:srgbClr val="888888"/>
                </a:solidFill>
                <a:latin typeface="Calibri"/>
                <a:ea typeface="Calibri"/>
                <a:cs typeface="Calibri"/>
                <a:sym typeface="Calibri"/>
              </a:defRPr>
            </a:lvl3pPr>
            <a:lvl4pPr indent="0" lvl="3" marL="0" marR="0" algn="r">
              <a:spcBef>
                <a:spcPts val="0"/>
              </a:spcBef>
              <a:buNone/>
              <a:defRPr b="0" i="0" sz="1200" u="none" cap="none" strike="noStrike">
                <a:solidFill>
                  <a:srgbClr val="888888"/>
                </a:solidFill>
                <a:latin typeface="Calibri"/>
                <a:ea typeface="Calibri"/>
                <a:cs typeface="Calibri"/>
                <a:sym typeface="Calibri"/>
              </a:defRPr>
            </a:lvl4pPr>
            <a:lvl5pPr indent="0" lvl="4" marL="0" marR="0" algn="r">
              <a:spcBef>
                <a:spcPts val="0"/>
              </a:spcBef>
              <a:buNone/>
              <a:defRPr b="0" i="0" sz="1200" u="none" cap="none" strike="noStrike">
                <a:solidFill>
                  <a:srgbClr val="888888"/>
                </a:solidFill>
                <a:latin typeface="Calibri"/>
                <a:ea typeface="Calibri"/>
                <a:cs typeface="Calibri"/>
                <a:sym typeface="Calibri"/>
              </a:defRPr>
            </a:lvl5pPr>
            <a:lvl6pPr indent="0" lvl="5" marL="0" marR="0" algn="r">
              <a:spcBef>
                <a:spcPts val="0"/>
              </a:spcBef>
              <a:buNone/>
              <a:defRPr b="0" i="0" sz="1200" u="none" cap="none" strike="noStrike">
                <a:solidFill>
                  <a:srgbClr val="888888"/>
                </a:solidFill>
                <a:latin typeface="Calibri"/>
                <a:ea typeface="Calibri"/>
                <a:cs typeface="Calibri"/>
                <a:sym typeface="Calibri"/>
              </a:defRPr>
            </a:lvl6pPr>
            <a:lvl7pPr indent="0" lvl="6" marL="0" marR="0" algn="r">
              <a:spcBef>
                <a:spcPts val="0"/>
              </a:spcBef>
              <a:buNone/>
              <a:defRPr b="0" i="0" sz="1200" u="none" cap="none" strike="noStrike">
                <a:solidFill>
                  <a:srgbClr val="888888"/>
                </a:solidFill>
                <a:latin typeface="Calibri"/>
                <a:ea typeface="Calibri"/>
                <a:cs typeface="Calibri"/>
                <a:sym typeface="Calibri"/>
              </a:defRPr>
            </a:lvl7pPr>
            <a:lvl8pPr indent="0" lvl="7" marL="0" marR="0" algn="r">
              <a:spcBef>
                <a:spcPts val="0"/>
              </a:spcBef>
              <a:buNone/>
              <a:defRPr b="0" i="0" sz="1200" u="none" cap="none" strike="noStrike">
                <a:solidFill>
                  <a:srgbClr val="888888"/>
                </a:solidFill>
                <a:latin typeface="Calibri"/>
                <a:ea typeface="Calibri"/>
                <a:cs typeface="Calibri"/>
                <a:sym typeface="Calibri"/>
              </a:defRPr>
            </a:lvl8pPr>
            <a:lvl9pPr indent="0" lvl="8" marL="0" marR="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www.youtube.com/watch?v=s_16dHUpk4A" TargetMode="External"/><Relationship Id="rId5" Type="http://schemas.openxmlformats.org/officeDocument/2006/relationships/image" Target="../media/image1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4.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grpSp>
        <p:nvGrpSpPr>
          <p:cNvPr id="168" name="Google Shape;168;p26"/>
          <p:cNvGrpSpPr/>
          <p:nvPr/>
        </p:nvGrpSpPr>
        <p:grpSpPr>
          <a:xfrm>
            <a:off x="-31071" y="-180826"/>
            <a:ext cx="4239084" cy="10467826"/>
            <a:chOff x="0" y="-241102"/>
            <a:chExt cx="5652112" cy="13957102"/>
          </a:xfrm>
        </p:grpSpPr>
        <p:grpSp>
          <p:nvGrpSpPr>
            <p:cNvPr id="169" name="Google Shape;169;p26"/>
            <p:cNvGrpSpPr/>
            <p:nvPr/>
          </p:nvGrpSpPr>
          <p:grpSpPr>
            <a:xfrm>
              <a:off x="2826056" y="-241102"/>
              <a:ext cx="2826056" cy="13957102"/>
              <a:chOff x="0" y="-47625"/>
              <a:chExt cx="558233" cy="2756958"/>
            </a:xfrm>
          </p:grpSpPr>
          <p:sp>
            <p:nvSpPr>
              <p:cNvPr id="170" name="Google Shape;170;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71" name="Google Shape;171;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2" name="Google Shape;172;p26"/>
            <p:cNvGrpSpPr/>
            <p:nvPr/>
          </p:nvGrpSpPr>
          <p:grpSpPr>
            <a:xfrm>
              <a:off x="1413028" y="-241102"/>
              <a:ext cx="2826056" cy="13957102"/>
              <a:chOff x="0" y="-47625"/>
              <a:chExt cx="558233" cy="2756958"/>
            </a:xfrm>
          </p:grpSpPr>
          <p:sp>
            <p:nvSpPr>
              <p:cNvPr id="173" name="Google Shape;173;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74" name="Google Shape;174;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75" name="Google Shape;175;p26"/>
            <p:cNvGrpSpPr/>
            <p:nvPr/>
          </p:nvGrpSpPr>
          <p:grpSpPr>
            <a:xfrm>
              <a:off x="0" y="-241102"/>
              <a:ext cx="2826056" cy="13957102"/>
              <a:chOff x="0" y="-47625"/>
              <a:chExt cx="558233" cy="2756958"/>
            </a:xfrm>
          </p:grpSpPr>
          <p:sp>
            <p:nvSpPr>
              <p:cNvPr id="176" name="Google Shape;17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77" name="Google Shape;177;p26"/>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78" name="Google Shape;178;p26"/>
          <p:cNvSpPr txBox="1"/>
          <p:nvPr/>
        </p:nvSpPr>
        <p:spPr>
          <a:xfrm>
            <a:off x="4207988" y="3369953"/>
            <a:ext cx="14079900" cy="2687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8999">
                <a:solidFill>
                  <a:srgbClr val="231F20"/>
                </a:solidFill>
                <a:latin typeface="Halant"/>
                <a:ea typeface="Halant"/>
                <a:cs typeface="Halant"/>
                <a:sym typeface="Halant"/>
              </a:rPr>
              <a:t>DEBATES OVER TREATMENT</a:t>
            </a:r>
            <a:endParaRPr sz="100"/>
          </a:p>
        </p:txBody>
      </p:sp>
      <p:sp>
        <p:nvSpPr>
          <p:cNvPr id="179" name="Google Shape;179;p26"/>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80" name="Google Shape;180;p26"/>
          <p:cNvSpPr txBox="1"/>
          <p:nvPr/>
        </p:nvSpPr>
        <p:spPr>
          <a:xfrm>
            <a:off x="4353400" y="6126525"/>
            <a:ext cx="14079900" cy="7905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US" sz="5135">
                <a:solidFill>
                  <a:srgbClr val="231F20"/>
                </a:solidFill>
                <a:latin typeface="Inter"/>
                <a:ea typeface="Inter"/>
                <a:cs typeface="Inter"/>
                <a:sym typeface="Inter"/>
              </a:rPr>
              <a:t>Unit 2: Exploration &amp; Colonization</a:t>
            </a:r>
            <a:endParaRPr sz="800"/>
          </a:p>
        </p:txBody>
      </p:sp>
      <p:sp>
        <p:nvSpPr>
          <p:cNvPr id="181" name="Google Shape;181;p26"/>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82" name="Google Shape;182;p26"/>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3" name="Google Shape;183;p26"/>
          <p:cNvCxnSpPr/>
          <p:nvPr/>
        </p:nvCxnSpPr>
        <p:spPr>
          <a:xfrm rot="10800000">
            <a:off x="653933" y="7531"/>
            <a:ext cx="0" cy="2885400"/>
          </a:xfrm>
          <a:prstGeom prst="straightConnector1">
            <a:avLst/>
          </a:prstGeom>
          <a:noFill/>
          <a:ln cap="flat" cmpd="sng" w="114300">
            <a:solidFill>
              <a:srgbClr val="000000"/>
            </a:solidFill>
            <a:prstDash val="solid"/>
            <a:round/>
            <a:headEnd len="sm" w="sm" type="none"/>
            <a:tailEnd len="sm" w="sm" type="none"/>
          </a:ln>
        </p:spPr>
      </p:cxnSp>
      <p:cxnSp>
        <p:nvCxnSpPr>
          <p:cNvPr id="184" name="Google Shape;184;p26"/>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7"/>
          <p:cNvSpPr txBox="1"/>
          <p:nvPr/>
        </p:nvSpPr>
        <p:spPr>
          <a:xfrm>
            <a:off x="1791340" y="4038980"/>
            <a:ext cx="147054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How did conflicting Spanish perspectives on Indigenous peoples shape debates about their treatment in the Americas?</a:t>
            </a:r>
            <a:endParaRPr i="1" sz="5000"/>
          </a:p>
        </p:txBody>
      </p:sp>
      <p:sp>
        <p:nvSpPr>
          <p:cNvPr id="190" name="Google Shape;190;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91" name="Google Shape;191;p27"/>
          <p:cNvGrpSpPr/>
          <p:nvPr/>
        </p:nvGrpSpPr>
        <p:grpSpPr>
          <a:xfrm>
            <a:off x="-254016" y="9230009"/>
            <a:ext cx="18796033" cy="937061"/>
            <a:chOff x="204" y="0"/>
            <a:chExt cx="25061377" cy="1249415"/>
          </a:xfrm>
        </p:grpSpPr>
        <p:grpSp>
          <p:nvGrpSpPr>
            <p:cNvPr id="192" name="Google Shape;192;p27"/>
            <p:cNvGrpSpPr/>
            <p:nvPr/>
          </p:nvGrpSpPr>
          <p:grpSpPr>
            <a:xfrm rot="5400000">
              <a:off x="12002626" y="-11663734"/>
              <a:ext cx="1249415" cy="24576881"/>
              <a:chOff x="0" y="-38100"/>
              <a:chExt cx="246798" cy="4854693"/>
            </a:xfrm>
          </p:grpSpPr>
          <p:sp>
            <p:nvSpPr>
              <p:cNvPr id="193" name="Google Shape;19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4" name="Google Shape;194;p27"/>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5" name="Google Shape;195;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96" name="Google Shape;196;p27"/>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197" name="Google Shape;197;p27"/>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grpSp>
        <p:nvGrpSpPr>
          <p:cNvPr id="198" name="Google Shape;198;p27"/>
          <p:cNvGrpSpPr/>
          <p:nvPr/>
        </p:nvGrpSpPr>
        <p:grpSpPr>
          <a:xfrm>
            <a:off x="15859155" y="-98041"/>
            <a:ext cx="1562626" cy="1771266"/>
            <a:chOff x="0" y="-130721"/>
            <a:chExt cx="2083500" cy="2361688"/>
          </a:xfrm>
        </p:grpSpPr>
        <p:grpSp>
          <p:nvGrpSpPr>
            <p:cNvPr id="199" name="Google Shape;199;p27"/>
            <p:cNvGrpSpPr/>
            <p:nvPr/>
          </p:nvGrpSpPr>
          <p:grpSpPr>
            <a:xfrm>
              <a:off x="75599" y="-130721"/>
              <a:ext cx="1932284" cy="2361688"/>
              <a:chOff x="0" y="-47625"/>
              <a:chExt cx="703982" cy="860425"/>
            </a:xfrm>
          </p:grpSpPr>
          <p:sp>
            <p:nvSpPr>
              <p:cNvPr id="200" name="Google Shape;200;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7"/>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2" name="Google Shape;202;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203" name="Google Shape;203;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04" name="Google Shape;204;p27"/>
          <p:cNvSpPr txBox="1"/>
          <p:nvPr/>
        </p:nvSpPr>
        <p:spPr>
          <a:xfrm>
            <a:off x="2553980" y="20193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8"/>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10" name="Google Shape;210;p28"/>
          <p:cNvGrpSpPr/>
          <p:nvPr/>
        </p:nvGrpSpPr>
        <p:grpSpPr>
          <a:xfrm>
            <a:off x="15859155" y="-98041"/>
            <a:ext cx="1562625" cy="1771271"/>
            <a:chOff x="0" y="-130721"/>
            <a:chExt cx="2083500" cy="2361695"/>
          </a:xfrm>
        </p:grpSpPr>
        <p:grpSp>
          <p:nvGrpSpPr>
            <p:cNvPr id="211" name="Google Shape;211;p28"/>
            <p:cNvGrpSpPr/>
            <p:nvPr/>
          </p:nvGrpSpPr>
          <p:grpSpPr>
            <a:xfrm>
              <a:off x="75599" y="-130721"/>
              <a:ext cx="1932614" cy="2361695"/>
              <a:chOff x="0" y="-47625"/>
              <a:chExt cx="704100" cy="860425"/>
            </a:xfrm>
          </p:grpSpPr>
          <p:sp>
            <p:nvSpPr>
              <p:cNvPr id="212" name="Google Shape;212;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4" name="Google Shape;214;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2</a:t>
              </a:r>
              <a:endParaRPr/>
            </a:p>
          </p:txBody>
        </p:sp>
      </p:grpSp>
      <p:sp>
        <p:nvSpPr>
          <p:cNvPr id="215" name="Google Shape;215;p28"/>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16" name="Google Shape;216;p28"/>
          <p:cNvGrpSpPr/>
          <p:nvPr/>
        </p:nvGrpSpPr>
        <p:grpSpPr>
          <a:xfrm>
            <a:off x="-254016" y="9230009"/>
            <a:ext cx="18796043" cy="937448"/>
            <a:chOff x="204" y="0"/>
            <a:chExt cx="25061391" cy="1249931"/>
          </a:xfrm>
        </p:grpSpPr>
        <p:grpSp>
          <p:nvGrpSpPr>
            <p:cNvPr id="217" name="Google Shape;217;p28"/>
            <p:cNvGrpSpPr/>
            <p:nvPr/>
          </p:nvGrpSpPr>
          <p:grpSpPr>
            <a:xfrm rot="5400000">
              <a:off x="12002369" y="-11663474"/>
              <a:ext cx="1249931" cy="24576878"/>
              <a:chOff x="0" y="-38100"/>
              <a:chExt cx="246900" cy="4854692"/>
            </a:xfrm>
          </p:grpSpPr>
          <p:sp>
            <p:nvSpPr>
              <p:cNvPr id="218" name="Google Shape;218;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9" name="Google Shape;219;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0" name="Google Shape;220;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21" name="Google Shape;221;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2" name="Google Shape;222;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23" name="Google Shape;223;p28"/>
          <p:cNvSpPr txBox="1"/>
          <p:nvPr/>
        </p:nvSpPr>
        <p:spPr>
          <a:xfrm>
            <a:off x="2739150" y="291925"/>
            <a:ext cx="128097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SPANISH COLONIZATION REVIEW</a:t>
            </a:r>
            <a:endParaRPr b="1" sz="8499">
              <a:solidFill>
                <a:srgbClr val="231F20"/>
              </a:solidFill>
              <a:latin typeface="Halant"/>
              <a:ea typeface="Halant"/>
              <a:cs typeface="Halant"/>
              <a:sym typeface="Halant"/>
            </a:endParaRPr>
          </a:p>
        </p:txBody>
      </p:sp>
      <p:sp>
        <p:nvSpPr>
          <p:cNvPr id="224" name="Google Shape;224;p28"/>
          <p:cNvSpPr txBox="1"/>
          <p:nvPr/>
        </p:nvSpPr>
        <p:spPr>
          <a:xfrm>
            <a:off x="771250" y="4131627"/>
            <a:ext cx="6122400" cy="295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3800">
                <a:solidFill>
                  <a:schemeClr val="dk1"/>
                </a:solidFill>
                <a:latin typeface="Halant"/>
                <a:ea typeface="Halant"/>
                <a:cs typeface="Halant"/>
                <a:sym typeface="Halant"/>
              </a:rPr>
              <a:t>While watching the video, follow along with the transcript and answer the questions provided on the student worksheet.</a:t>
            </a:r>
            <a:endParaRPr b="1" sz="3800">
              <a:solidFill>
                <a:schemeClr val="dk1"/>
              </a:solidFill>
              <a:latin typeface="Halant"/>
              <a:ea typeface="Halant"/>
              <a:cs typeface="Halant"/>
              <a:sym typeface="Halant"/>
            </a:endParaRPr>
          </a:p>
        </p:txBody>
      </p:sp>
      <p:pic>
        <p:nvPicPr>
          <p:cNvPr descr="When you hear the phrase &quot;early American colonization,&quot; you probably think of the British. But the Spanish were colonizing the Americas long before the English came along. Like the English, the Spanish wished to find wealth and spread Christianity but their approach to colonization was different. In this episode, Dr. Danielle Bainbridge discusses English and Spanish colonization and the devastating impacts these had on Native American cultures. &#10;__________________________________________________________________________ &#10;You're already learning about U.S. History — why not get credit for it? &#10;&#10;Now you can take top-tier college courses with Study Hall! Study Hall videos are available to watch at no cost, and first-year courses are $25 to sign-up and begin coursework. Once you're satisfied with your grade, receive credit for only $400. Sign up for US History to 1865 at https://link.gostudyhall.com/USHistory1&#10;&#10;Follow us on socials! &#10;Twitter: https://twitter.com/gostudyhall &#10;Instagram:  https://Instagram.com/GoStudyHall&#10;Facebook: https://www.facebook.com/GoStudyHall __________________________________________________________________________&#10;Chapters: &#10;0:00 - Introduction &#10;2:07 - Early Spanish colonization&#10;5:17 - Early English colonization&#10;7:46 - Conclusion &#10;__________________________________________________________________________ &#10;Sources: &#10;https://en.wikipedia.org/wiki/Province_of_Pennsylvania&#10;https://www.loc.gov/classroom-materials/united-states-history-primary-source-timeline/colonial-settlement-1600-1763/english-at-jamestown-1606-1610/&#10;https://en.wikipedia.org/wiki/Puritan_migration_to_New_England_(1620%E2%80%931640)&#10;https://www.loc.gov/classroom-materials/united-states-history-primary-source-timeline/colonial-settlement-1600-1763/&#10;https://dp.la/primary-source-sets/the-colonies-motivations-and-realities&#10;https://www.granburyisd.org/cms/lib/tx01000552/centricity/domain/287/fact_sheet_u1_comparison_of_eng_fr_sp_col.pdf&#10;https://www.edrawmind.com/article/spain-colonization.html&#10;https://www.nps.gov/fora/learn/education/unit-1-spain-in-the-new-world-to-1600.htm&#10;&#10;#colonization #ushistory #AmericanHistory #HistoryFacts #StudyHall" id="225" name="Google Shape;225;p28" title="Early Spanish and English Colonization | US History to 1865 | Study Hall">
            <a:hlinkClick r:id="rId4"/>
          </p:cNvPr>
          <p:cNvPicPr preferRelativeResize="0"/>
          <p:nvPr/>
        </p:nvPicPr>
        <p:blipFill>
          <a:blip r:embed="rId5">
            <a:alphaModFix/>
          </a:blip>
          <a:stretch>
            <a:fillRect/>
          </a:stretch>
        </p:blipFill>
        <p:spPr>
          <a:xfrm>
            <a:off x="7643350" y="3019738"/>
            <a:ext cx="9202975" cy="51766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1000"/>
                                        <p:tgtEl>
                                          <p:spTgt spid="2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9"/>
          <p:cNvSpPr txBox="1"/>
          <p:nvPr/>
        </p:nvSpPr>
        <p:spPr>
          <a:xfrm>
            <a:off x="1028700" y="876300"/>
            <a:ext cx="127647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chemeClr val="dk1"/>
                </a:solidFill>
                <a:latin typeface="Halant"/>
                <a:ea typeface="Halant"/>
                <a:cs typeface="Halant"/>
                <a:sym typeface="Halant"/>
              </a:rPr>
              <a:t>GROUP </a:t>
            </a:r>
            <a:r>
              <a:rPr b="1" lang="en-US" sz="8499">
                <a:solidFill>
                  <a:schemeClr val="dk1"/>
                </a:solidFill>
                <a:latin typeface="Halant"/>
                <a:ea typeface="Halant"/>
                <a:cs typeface="Halant"/>
                <a:sym typeface="Halant"/>
              </a:rPr>
              <a:t>DIRECTIONS</a:t>
            </a:r>
            <a:endParaRPr>
              <a:solidFill>
                <a:schemeClr val="dk1"/>
              </a:solidFill>
            </a:endParaRPr>
          </a:p>
        </p:txBody>
      </p:sp>
      <p:grpSp>
        <p:nvGrpSpPr>
          <p:cNvPr id="231" name="Google Shape;231;p29"/>
          <p:cNvGrpSpPr/>
          <p:nvPr/>
        </p:nvGrpSpPr>
        <p:grpSpPr>
          <a:xfrm>
            <a:off x="1481835" y="2575020"/>
            <a:ext cx="9269165" cy="1105408"/>
            <a:chOff x="1481835" y="2575020"/>
            <a:chExt cx="9269165" cy="1105408"/>
          </a:xfrm>
        </p:grpSpPr>
        <p:grpSp>
          <p:nvGrpSpPr>
            <p:cNvPr id="232" name="Google Shape;232;p29"/>
            <p:cNvGrpSpPr/>
            <p:nvPr/>
          </p:nvGrpSpPr>
          <p:grpSpPr>
            <a:xfrm>
              <a:off x="1481835" y="2575020"/>
              <a:ext cx="1105500" cy="1105408"/>
              <a:chOff x="1704735" y="2780838"/>
              <a:chExt cx="1105500" cy="1105408"/>
            </a:xfrm>
          </p:grpSpPr>
          <p:grpSp>
            <p:nvGrpSpPr>
              <p:cNvPr id="233" name="Google Shape;233;p29"/>
              <p:cNvGrpSpPr/>
              <p:nvPr/>
            </p:nvGrpSpPr>
            <p:grpSpPr>
              <a:xfrm>
                <a:off x="1704735" y="2780838"/>
                <a:ext cx="1105408" cy="1105408"/>
                <a:chOff x="0" y="-56030"/>
                <a:chExt cx="812800" cy="812800"/>
              </a:xfrm>
            </p:grpSpPr>
            <p:sp>
              <p:nvSpPr>
                <p:cNvPr id="234" name="Google Shape;234;p2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6" name="Google Shape;236;p29"/>
              <p:cNvSpPr txBox="1"/>
              <p:nvPr/>
            </p:nvSpPr>
            <p:spPr>
              <a:xfrm>
                <a:off x="1704735" y="2954974"/>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1</a:t>
                </a:r>
                <a:endParaRPr>
                  <a:solidFill>
                    <a:schemeClr val="lt1"/>
                  </a:solidFill>
                </a:endParaRPr>
              </a:p>
            </p:txBody>
          </p:sp>
        </p:grpSp>
        <p:sp>
          <p:nvSpPr>
            <p:cNvPr id="237" name="Google Shape;237;p29"/>
            <p:cNvSpPr txBox="1"/>
            <p:nvPr/>
          </p:nvSpPr>
          <p:spPr>
            <a:xfrm>
              <a:off x="2765600" y="2696774"/>
              <a:ext cx="7985400" cy="8619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Meet with your group and make sure everyone has a copy of the assigned reading.</a:t>
              </a:r>
              <a:endParaRPr sz="2800"/>
            </a:p>
          </p:txBody>
        </p:sp>
      </p:grpSp>
      <p:grpSp>
        <p:nvGrpSpPr>
          <p:cNvPr id="238" name="Google Shape;238;p29"/>
          <p:cNvGrpSpPr/>
          <p:nvPr/>
        </p:nvGrpSpPr>
        <p:grpSpPr>
          <a:xfrm>
            <a:off x="1481835" y="4215472"/>
            <a:ext cx="9502565" cy="1105408"/>
            <a:chOff x="1481835" y="4579599"/>
            <a:chExt cx="9502565" cy="1105408"/>
          </a:xfrm>
        </p:grpSpPr>
        <p:grpSp>
          <p:nvGrpSpPr>
            <p:cNvPr id="239" name="Google Shape;239;p29"/>
            <p:cNvGrpSpPr/>
            <p:nvPr/>
          </p:nvGrpSpPr>
          <p:grpSpPr>
            <a:xfrm>
              <a:off x="1481835" y="4579599"/>
              <a:ext cx="1105500" cy="1105408"/>
              <a:chOff x="1704735" y="4837365"/>
              <a:chExt cx="1105500" cy="1105408"/>
            </a:xfrm>
          </p:grpSpPr>
          <p:grpSp>
            <p:nvGrpSpPr>
              <p:cNvPr id="240" name="Google Shape;240;p29"/>
              <p:cNvGrpSpPr/>
              <p:nvPr/>
            </p:nvGrpSpPr>
            <p:grpSpPr>
              <a:xfrm>
                <a:off x="1704735" y="4837365"/>
                <a:ext cx="1105408" cy="1105408"/>
                <a:chOff x="0" y="-56030"/>
                <a:chExt cx="812800" cy="812800"/>
              </a:xfrm>
            </p:grpSpPr>
            <p:sp>
              <p:nvSpPr>
                <p:cNvPr id="241" name="Google Shape;241;p29"/>
                <p:cNvSpPr/>
                <p:nvPr/>
              </p:nvSpPr>
              <p:spPr>
                <a:xfrm>
                  <a:off x="0" y="-5603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3" name="Google Shape;243;p29"/>
              <p:cNvSpPr txBox="1"/>
              <p:nvPr/>
            </p:nvSpPr>
            <p:spPr>
              <a:xfrm>
                <a:off x="1704735" y="5011502"/>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2</a:t>
                </a:r>
                <a:endParaRPr>
                  <a:solidFill>
                    <a:schemeClr val="lt1"/>
                  </a:solidFill>
                </a:endParaRPr>
              </a:p>
            </p:txBody>
          </p:sp>
        </p:grpSp>
        <p:sp>
          <p:nvSpPr>
            <p:cNvPr id="244" name="Google Shape;244;p29"/>
            <p:cNvSpPr txBox="1"/>
            <p:nvPr/>
          </p:nvSpPr>
          <p:spPr>
            <a:xfrm>
              <a:off x="2765600" y="4916753"/>
              <a:ext cx="8218800" cy="431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Read the historical context. Answer Question #1.</a:t>
              </a:r>
              <a:endParaRPr sz="2800"/>
            </a:p>
          </p:txBody>
        </p:sp>
      </p:grpSp>
      <p:grpSp>
        <p:nvGrpSpPr>
          <p:cNvPr id="245" name="Google Shape;245;p29"/>
          <p:cNvGrpSpPr/>
          <p:nvPr/>
        </p:nvGrpSpPr>
        <p:grpSpPr>
          <a:xfrm>
            <a:off x="1481835" y="5855924"/>
            <a:ext cx="9269165" cy="1105408"/>
            <a:chOff x="1481835" y="6390971"/>
            <a:chExt cx="9269165" cy="1105408"/>
          </a:xfrm>
        </p:grpSpPr>
        <p:grpSp>
          <p:nvGrpSpPr>
            <p:cNvPr id="246" name="Google Shape;246;p29"/>
            <p:cNvGrpSpPr/>
            <p:nvPr/>
          </p:nvGrpSpPr>
          <p:grpSpPr>
            <a:xfrm>
              <a:off x="1481835" y="6390971"/>
              <a:ext cx="1105500" cy="1105408"/>
              <a:chOff x="1704735" y="6893895"/>
              <a:chExt cx="1105500" cy="1105408"/>
            </a:xfrm>
          </p:grpSpPr>
          <p:grpSp>
            <p:nvGrpSpPr>
              <p:cNvPr id="247" name="Google Shape;247;p29"/>
              <p:cNvGrpSpPr/>
              <p:nvPr/>
            </p:nvGrpSpPr>
            <p:grpSpPr>
              <a:xfrm>
                <a:off x="1704735" y="6893895"/>
                <a:ext cx="1105408" cy="1105408"/>
                <a:chOff x="0" y="0"/>
                <a:chExt cx="812800" cy="812800"/>
              </a:xfrm>
            </p:grpSpPr>
            <p:sp>
              <p:nvSpPr>
                <p:cNvPr id="248" name="Google Shape;248;p2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0" name="Google Shape;250;p29"/>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US" sz="5034" u="none" cap="none" strike="noStrike">
                    <a:solidFill>
                      <a:schemeClr val="lt1"/>
                    </a:solidFill>
                    <a:latin typeface="Halant"/>
                    <a:ea typeface="Halant"/>
                    <a:cs typeface="Halant"/>
                    <a:sym typeface="Halant"/>
                  </a:rPr>
                  <a:t>3</a:t>
                </a:r>
                <a:endParaRPr>
                  <a:solidFill>
                    <a:schemeClr val="lt1"/>
                  </a:solidFill>
                </a:endParaRPr>
              </a:p>
            </p:txBody>
          </p:sp>
        </p:grpSp>
        <p:sp>
          <p:nvSpPr>
            <p:cNvPr id="251" name="Google Shape;251;p29"/>
            <p:cNvSpPr txBox="1"/>
            <p:nvPr/>
          </p:nvSpPr>
          <p:spPr>
            <a:xfrm>
              <a:off x="2765600" y="6728125"/>
              <a:ext cx="7985400" cy="431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Read the primary source. Answer Question #2.</a:t>
              </a:r>
              <a:endParaRPr sz="2800"/>
            </a:p>
          </p:txBody>
        </p:sp>
      </p:grpSp>
      <p:grpSp>
        <p:nvGrpSpPr>
          <p:cNvPr id="252" name="Google Shape;252;p29"/>
          <p:cNvGrpSpPr/>
          <p:nvPr/>
        </p:nvGrpSpPr>
        <p:grpSpPr>
          <a:xfrm>
            <a:off x="15859155" y="-98041"/>
            <a:ext cx="1562625" cy="1771271"/>
            <a:chOff x="0" y="-130721"/>
            <a:chExt cx="2083500" cy="2361695"/>
          </a:xfrm>
        </p:grpSpPr>
        <p:grpSp>
          <p:nvGrpSpPr>
            <p:cNvPr id="253" name="Google Shape;253;p29"/>
            <p:cNvGrpSpPr/>
            <p:nvPr/>
          </p:nvGrpSpPr>
          <p:grpSpPr>
            <a:xfrm>
              <a:off x="75599" y="-130721"/>
              <a:ext cx="1932614" cy="2361695"/>
              <a:chOff x="0" y="-47625"/>
              <a:chExt cx="704100" cy="860425"/>
            </a:xfrm>
          </p:grpSpPr>
          <p:sp>
            <p:nvSpPr>
              <p:cNvPr id="254" name="Google Shape;254;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6" name="Google Shape;256;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FFFFFF"/>
                  </a:solidFill>
                  <a:latin typeface="Halant"/>
                  <a:ea typeface="Halant"/>
                  <a:cs typeface="Halant"/>
                  <a:sym typeface="Halant"/>
                </a:rPr>
                <a:t>3</a:t>
              </a:r>
              <a:endParaRPr b="1" sz="5575">
                <a:solidFill>
                  <a:srgbClr val="FFFFFF"/>
                </a:solidFill>
                <a:latin typeface="Halant"/>
                <a:ea typeface="Halant"/>
                <a:cs typeface="Halant"/>
                <a:sym typeface="Halant"/>
              </a:endParaRPr>
            </a:p>
          </p:txBody>
        </p:sp>
      </p:grpSp>
      <p:sp>
        <p:nvSpPr>
          <p:cNvPr id="257" name="Google Shape;257;p29"/>
          <p:cNvSpPr/>
          <p:nvPr/>
        </p:nvSpPr>
        <p:spPr>
          <a:xfrm>
            <a:off x="9697545" y="8788169"/>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58" name="Google Shape;258;p29"/>
          <p:cNvSpPr/>
          <p:nvPr/>
        </p:nvSpPr>
        <p:spPr>
          <a:xfrm>
            <a:off x="1564423" y="-1641171"/>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59" name="Google Shape;259;p29"/>
          <p:cNvGrpSpPr/>
          <p:nvPr/>
        </p:nvGrpSpPr>
        <p:grpSpPr>
          <a:xfrm>
            <a:off x="185402" y="-144662"/>
            <a:ext cx="937455" cy="10431728"/>
            <a:chOff x="0" y="-38100"/>
            <a:chExt cx="246900" cy="2747433"/>
          </a:xfrm>
        </p:grpSpPr>
        <p:sp>
          <p:nvSpPr>
            <p:cNvPr id="260" name="Google Shape;260;p29"/>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61" name="Google Shape;261;p29"/>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2" name="Google Shape;262;p29"/>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63" name="Google Shape;263;p29"/>
          <p:cNvCxnSpPr/>
          <p:nvPr/>
        </p:nvCxnSpPr>
        <p:spPr>
          <a:xfrm rot="10800000">
            <a:off x="648533" y="-1046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264" name="Google Shape;264;p29"/>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grpSp>
        <p:nvGrpSpPr>
          <p:cNvPr id="265" name="Google Shape;265;p29"/>
          <p:cNvGrpSpPr/>
          <p:nvPr/>
        </p:nvGrpSpPr>
        <p:grpSpPr>
          <a:xfrm>
            <a:off x="1481835" y="7496376"/>
            <a:ext cx="9269165" cy="1293000"/>
            <a:chOff x="1481835" y="8420551"/>
            <a:chExt cx="9269165" cy="1293000"/>
          </a:xfrm>
        </p:grpSpPr>
        <p:grpSp>
          <p:nvGrpSpPr>
            <p:cNvPr id="266" name="Google Shape;266;p29"/>
            <p:cNvGrpSpPr/>
            <p:nvPr/>
          </p:nvGrpSpPr>
          <p:grpSpPr>
            <a:xfrm>
              <a:off x="1481835" y="8514347"/>
              <a:ext cx="1105500" cy="1105408"/>
              <a:chOff x="1704735" y="6893895"/>
              <a:chExt cx="1105500" cy="1105408"/>
            </a:xfrm>
          </p:grpSpPr>
          <p:grpSp>
            <p:nvGrpSpPr>
              <p:cNvPr id="267" name="Google Shape;267;p29"/>
              <p:cNvGrpSpPr/>
              <p:nvPr/>
            </p:nvGrpSpPr>
            <p:grpSpPr>
              <a:xfrm>
                <a:off x="1704735" y="6893895"/>
                <a:ext cx="1105408" cy="1105408"/>
                <a:chOff x="0" y="0"/>
                <a:chExt cx="812800" cy="812800"/>
              </a:xfrm>
            </p:grpSpPr>
            <p:sp>
              <p:nvSpPr>
                <p:cNvPr id="268" name="Google Shape;268;p2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9"/>
                <p:cNvSpPr txBox="1"/>
                <p:nvPr/>
              </p:nvSpPr>
              <p:spPr>
                <a:xfrm>
                  <a:off x="76200" y="38100"/>
                  <a:ext cx="660300" cy="698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70" name="Google Shape;270;p29"/>
              <p:cNvSpPr txBox="1"/>
              <p:nvPr/>
            </p:nvSpPr>
            <p:spPr>
              <a:xfrm>
                <a:off x="1704735" y="7068030"/>
                <a:ext cx="1105500" cy="7749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lang="en-US" sz="5034">
                    <a:solidFill>
                      <a:schemeClr val="lt1"/>
                    </a:solidFill>
                    <a:latin typeface="Halant"/>
                    <a:ea typeface="Halant"/>
                    <a:cs typeface="Halant"/>
                    <a:sym typeface="Halant"/>
                  </a:rPr>
                  <a:t>4</a:t>
                </a:r>
                <a:endParaRPr>
                  <a:solidFill>
                    <a:schemeClr val="lt1"/>
                  </a:solidFill>
                </a:endParaRPr>
              </a:p>
            </p:txBody>
          </p:sp>
        </p:grpSp>
        <p:sp>
          <p:nvSpPr>
            <p:cNvPr id="271" name="Google Shape;271;p29"/>
            <p:cNvSpPr txBox="1"/>
            <p:nvPr/>
          </p:nvSpPr>
          <p:spPr>
            <a:xfrm>
              <a:off x="2765600" y="8420551"/>
              <a:ext cx="79854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US" sz="2800">
                  <a:solidFill>
                    <a:srgbClr val="231F20"/>
                  </a:solidFill>
                  <a:latin typeface="Inter"/>
                  <a:ea typeface="Inter"/>
                  <a:cs typeface="Inter"/>
                  <a:sym typeface="Inter"/>
                </a:rPr>
                <a:t>Discuss questions and answers as a group. Make sure everyone has a chance to participate and understands the source.</a:t>
              </a:r>
              <a:endParaRPr sz="2800"/>
            </a:p>
          </p:txBody>
        </p:sp>
      </p:grpSp>
      <p:pic>
        <p:nvPicPr>
          <p:cNvPr id="272" name="Google Shape;272;p29"/>
          <p:cNvPicPr preferRelativeResize="0"/>
          <p:nvPr/>
        </p:nvPicPr>
        <p:blipFill rotWithShape="1">
          <a:blip r:embed="rId4">
            <a:alphaModFix/>
          </a:blip>
          <a:srcRect b="0" l="24222" r="24392" t="0"/>
          <a:stretch/>
        </p:blipFill>
        <p:spPr>
          <a:xfrm>
            <a:off x="11343375" y="2411975"/>
            <a:ext cx="5495224" cy="7127696"/>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pic>
        <p:nvPicPr>
          <p:cNvPr id="277" name="Google Shape;277;p30"/>
          <p:cNvPicPr preferRelativeResize="0"/>
          <p:nvPr/>
        </p:nvPicPr>
        <p:blipFill rotWithShape="1">
          <a:blip r:embed="rId3">
            <a:alphaModFix/>
          </a:blip>
          <a:srcRect b="0" l="21127" r="19525" t="0"/>
          <a:stretch/>
        </p:blipFill>
        <p:spPr>
          <a:xfrm>
            <a:off x="11425424" y="2267813"/>
            <a:ext cx="6748277" cy="6395900"/>
          </a:xfrm>
          <a:prstGeom prst="rect">
            <a:avLst/>
          </a:prstGeom>
          <a:noFill/>
          <a:ln>
            <a:noFill/>
          </a:ln>
        </p:spPr>
      </p:pic>
      <p:sp>
        <p:nvSpPr>
          <p:cNvPr id="278" name="Google Shape;278;p30"/>
          <p:cNvSpPr txBox="1"/>
          <p:nvPr/>
        </p:nvSpPr>
        <p:spPr>
          <a:xfrm>
            <a:off x="2553980" y="876300"/>
            <a:ext cx="131799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WHAT IS A MUSEUM EXHIBIT PANEL?</a:t>
            </a:r>
            <a:endParaRPr>
              <a:latin typeface="Halant"/>
              <a:ea typeface="Halant"/>
              <a:cs typeface="Halant"/>
              <a:sym typeface="Halant"/>
            </a:endParaRPr>
          </a:p>
        </p:txBody>
      </p:sp>
      <p:grpSp>
        <p:nvGrpSpPr>
          <p:cNvPr id="279" name="Google Shape;279;p30"/>
          <p:cNvGrpSpPr/>
          <p:nvPr/>
        </p:nvGrpSpPr>
        <p:grpSpPr>
          <a:xfrm>
            <a:off x="15859155" y="-21841"/>
            <a:ext cx="1562625" cy="1695071"/>
            <a:chOff x="0" y="-29121"/>
            <a:chExt cx="2083500" cy="2260095"/>
          </a:xfrm>
        </p:grpSpPr>
        <p:grpSp>
          <p:nvGrpSpPr>
            <p:cNvPr id="280" name="Google Shape;280;p30"/>
            <p:cNvGrpSpPr/>
            <p:nvPr/>
          </p:nvGrpSpPr>
          <p:grpSpPr>
            <a:xfrm>
              <a:off x="75599" y="-29121"/>
              <a:ext cx="1932614" cy="2260095"/>
              <a:chOff x="0" y="-10610"/>
              <a:chExt cx="704100" cy="823410"/>
            </a:xfrm>
          </p:grpSpPr>
          <p:sp>
            <p:nvSpPr>
              <p:cNvPr id="281" name="Google Shape;281;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30"/>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4</a:t>
                </a:r>
                <a:endParaRPr b="1" i="0" sz="5550" u="none" cap="none" strike="noStrike">
                  <a:solidFill>
                    <a:schemeClr val="dk1"/>
                  </a:solidFill>
                  <a:latin typeface="Halant"/>
                  <a:ea typeface="Halant"/>
                  <a:cs typeface="Halant"/>
                  <a:sym typeface="Halant"/>
                </a:endParaRPr>
              </a:p>
            </p:txBody>
          </p:sp>
        </p:grpSp>
        <p:sp>
          <p:nvSpPr>
            <p:cNvPr id="283" name="Google Shape;283;p30"/>
            <p:cNvSpPr txBox="1"/>
            <p:nvPr/>
          </p:nvSpPr>
          <p:spPr>
            <a:xfrm>
              <a:off x="0" y="447107"/>
              <a:ext cx="2083500" cy="287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t/>
              </a:r>
              <a:endParaRPr/>
            </a:p>
          </p:txBody>
        </p:sp>
      </p:grpSp>
      <p:sp>
        <p:nvSpPr>
          <p:cNvPr id="284" name="Google Shape;284;p30"/>
          <p:cNvSpPr/>
          <p:nvPr/>
        </p:nvSpPr>
        <p:spPr>
          <a:xfrm>
            <a:off x="1263762" y="-14586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285" name="Google Shape;285;p30"/>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286" name="Google Shape;286;p30"/>
          <p:cNvGrpSpPr/>
          <p:nvPr/>
        </p:nvGrpSpPr>
        <p:grpSpPr>
          <a:xfrm>
            <a:off x="185402" y="-144662"/>
            <a:ext cx="937448" cy="10431660"/>
            <a:chOff x="0" y="-53378"/>
            <a:chExt cx="1249931" cy="13908880"/>
          </a:xfrm>
        </p:grpSpPr>
        <p:grpSp>
          <p:nvGrpSpPr>
            <p:cNvPr id="287" name="Google Shape;287;p30"/>
            <p:cNvGrpSpPr/>
            <p:nvPr/>
          </p:nvGrpSpPr>
          <p:grpSpPr>
            <a:xfrm>
              <a:off x="0" y="-53378"/>
              <a:ext cx="1249931" cy="13908880"/>
              <a:chOff x="0" y="-38100"/>
              <a:chExt cx="246900" cy="2747433"/>
            </a:xfrm>
          </p:grpSpPr>
          <p:sp>
            <p:nvSpPr>
              <p:cNvPr id="288" name="Google Shape;288;p30"/>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289" name="Google Shape;289;p30"/>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0" name="Google Shape;290;p30"/>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91" name="Google Shape;291;p30"/>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292" name="Google Shape;292;p30"/>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293" name="Google Shape;293;p30"/>
          <p:cNvSpPr txBox="1"/>
          <p:nvPr/>
        </p:nvSpPr>
        <p:spPr>
          <a:xfrm>
            <a:off x="1706200" y="3814825"/>
            <a:ext cx="10098600" cy="6243300"/>
          </a:xfrm>
          <a:prstGeom prst="rect">
            <a:avLst/>
          </a:prstGeom>
          <a:noFill/>
          <a:ln>
            <a:noFill/>
          </a:ln>
        </p:spPr>
        <p:txBody>
          <a:bodyPr anchorCtr="0" anchor="t" bIns="0" lIns="0" spcFirstLastPara="1" rIns="0" wrap="square" tIns="0">
            <a:spAutoFit/>
          </a:bodyPr>
          <a:lstStyle/>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 Provides visitors with key information about an artifact, topic, or event in a clear and engaging way.</a:t>
            </a:r>
            <a:endParaRPr sz="3380">
              <a:solidFill>
                <a:srgbClr val="231F20"/>
              </a:solidFill>
              <a:latin typeface="Inter"/>
              <a:ea typeface="Inter"/>
              <a:cs typeface="Inter"/>
              <a:sym typeface="Inter"/>
            </a:endParaRPr>
          </a:p>
          <a:p>
            <a:pPr indent="0" lvl="0" marL="457200" rtl="0" algn="l">
              <a:spcBef>
                <a:spcPts val="0"/>
              </a:spcBef>
              <a:spcAft>
                <a:spcPts val="0"/>
              </a:spcAft>
              <a:buNone/>
            </a:pPr>
            <a:r>
              <a:t/>
            </a:r>
            <a:endParaRPr sz="338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Helps visitors understand the significance of what they are seeing and connect it to broader historical or cultural themes.</a:t>
            </a:r>
            <a:endParaRPr sz="3380">
              <a:solidFill>
                <a:srgbClr val="231F20"/>
              </a:solidFill>
              <a:latin typeface="Inter"/>
              <a:ea typeface="Inter"/>
              <a:cs typeface="Inter"/>
              <a:sym typeface="Inter"/>
            </a:endParaRPr>
          </a:p>
          <a:p>
            <a:pPr indent="0" lvl="0" marL="0" rtl="0" algn="l">
              <a:lnSpc>
                <a:spcPct val="100000"/>
              </a:lnSpc>
              <a:spcBef>
                <a:spcPts val="0"/>
              </a:spcBef>
              <a:spcAft>
                <a:spcPts val="0"/>
              </a:spcAft>
              <a:buNone/>
            </a:pPr>
            <a:r>
              <a:t/>
            </a:r>
            <a:endParaRPr sz="338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Contains explanations, </a:t>
            </a:r>
            <a:r>
              <a:rPr lang="en-US" sz="3380">
                <a:solidFill>
                  <a:srgbClr val="231F20"/>
                </a:solidFill>
                <a:latin typeface="Inter"/>
                <a:ea typeface="Inter"/>
                <a:cs typeface="Inter"/>
                <a:sym typeface="Inter"/>
              </a:rPr>
              <a:t>relevant</a:t>
            </a:r>
            <a:r>
              <a:rPr lang="en-US" sz="3380">
                <a:solidFill>
                  <a:srgbClr val="231F20"/>
                </a:solidFill>
                <a:latin typeface="Inter"/>
                <a:ea typeface="Inter"/>
                <a:cs typeface="Inter"/>
                <a:sym typeface="Inter"/>
              </a:rPr>
              <a:t> images, questions or insights</a:t>
            </a:r>
            <a:endParaRPr sz="3380">
              <a:solidFill>
                <a:srgbClr val="231F20"/>
              </a:solidFill>
              <a:latin typeface="Inter"/>
              <a:ea typeface="Inter"/>
              <a:cs typeface="Inter"/>
              <a:sym typeface="Inter"/>
            </a:endParaRPr>
          </a:p>
          <a:p>
            <a:pPr indent="0" lvl="0" marL="457200" rtl="0" algn="l">
              <a:lnSpc>
                <a:spcPct val="100000"/>
              </a:lnSpc>
              <a:spcBef>
                <a:spcPts val="0"/>
              </a:spcBef>
              <a:spcAft>
                <a:spcPts val="0"/>
              </a:spcAft>
              <a:buNone/>
            </a:pPr>
            <a:r>
              <a:t/>
            </a:r>
            <a:endParaRPr sz="3380">
              <a:solidFill>
                <a:srgbClr val="231F20"/>
              </a:solidFill>
              <a:latin typeface="Inter"/>
              <a:ea typeface="Inter"/>
              <a:cs typeface="Inter"/>
              <a:sym typeface="Inter"/>
            </a:endParaRPr>
          </a:p>
          <a:p>
            <a:pPr indent="-443230" lvl="0" marL="457200" rtl="0" algn="l">
              <a:lnSpc>
                <a:spcPct val="100000"/>
              </a:lnSpc>
              <a:spcBef>
                <a:spcPts val="0"/>
              </a:spcBef>
              <a:spcAft>
                <a:spcPts val="0"/>
              </a:spcAft>
              <a:buClr>
                <a:srgbClr val="231F20"/>
              </a:buClr>
              <a:buSzPts val="3380"/>
              <a:buFont typeface="Inter"/>
              <a:buChar char="●"/>
            </a:pPr>
            <a:r>
              <a:rPr lang="en-US" sz="3380">
                <a:solidFill>
                  <a:srgbClr val="231F20"/>
                </a:solidFill>
                <a:latin typeface="Inter"/>
                <a:ea typeface="Inter"/>
                <a:cs typeface="Inter"/>
                <a:sym typeface="Inter"/>
              </a:rPr>
              <a:t>Made to inform, entertain, or share ideas</a:t>
            </a:r>
            <a:endParaRPr sz="3380">
              <a:solidFill>
                <a:srgbClr val="231F2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grpSp>
        <p:nvGrpSpPr>
          <p:cNvPr id="298" name="Google Shape;298;p31"/>
          <p:cNvGrpSpPr/>
          <p:nvPr/>
        </p:nvGrpSpPr>
        <p:grpSpPr>
          <a:xfrm>
            <a:off x="15915854" y="-21841"/>
            <a:ext cx="1449460" cy="1695071"/>
            <a:chOff x="0" y="-10610"/>
            <a:chExt cx="704100" cy="823410"/>
          </a:xfrm>
        </p:grpSpPr>
        <p:sp>
          <p:nvSpPr>
            <p:cNvPr id="299" name="Google Shape;299;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1"/>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5</a:t>
              </a:r>
              <a:endParaRPr b="1" i="0" sz="5550" u="none" cap="none" strike="noStrike">
                <a:solidFill>
                  <a:schemeClr val="dk1"/>
                </a:solidFill>
                <a:latin typeface="Halant"/>
                <a:ea typeface="Halant"/>
                <a:cs typeface="Halant"/>
                <a:sym typeface="Halant"/>
              </a:endParaRPr>
            </a:p>
          </p:txBody>
        </p:sp>
      </p:grpSp>
      <p:sp>
        <p:nvSpPr>
          <p:cNvPr id="301" name="Google Shape;301;p31"/>
          <p:cNvSpPr/>
          <p:nvPr/>
        </p:nvSpPr>
        <p:spPr>
          <a:xfrm>
            <a:off x="-1831313" y="-3073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02" name="Google Shape;302;p31"/>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03" name="Google Shape;303;p31"/>
          <p:cNvGrpSpPr/>
          <p:nvPr/>
        </p:nvGrpSpPr>
        <p:grpSpPr>
          <a:xfrm>
            <a:off x="185402" y="-144662"/>
            <a:ext cx="937448" cy="10431660"/>
            <a:chOff x="0" y="-53378"/>
            <a:chExt cx="1249931" cy="13908880"/>
          </a:xfrm>
        </p:grpSpPr>
        <p:grpSp>
          <p:nvGrpSpPr>
            <p:cNvPr id="304" name="Google Shape;304;p31"/>
            <p:cNvGrpSpPr/>
            <p:nvPr/>
          </p:nvGrpSpPr>
          <p:grpSpPr>
            <a:xfrm>
              <a:off x="0" y="-53378"/>
              <a:ext cx="1249931" cy="13908880"/>
              <a:chOff x="0" y="-38100"/>
              <a:chExt cx="246900" cy="2747433"/>
            </a:xfrm>
          </p:grpSpPr>
          <p:sp>
            <p:nvSpPr>
              <p:cNvPr id="305" name="Google Shape;305;p31"/>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06" name="Google Shape;306;p31"/>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7" name="Google Shape;307;p31"/>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08" name="Google Shape;308;p31"/>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309" name="Google Shape;309;p31"/>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310" name="Google Shape;310;p31"/>
          <p:cNvSpPr txBox="1"/>
          <p:nvPr/>
        </p:nvSpPr>
        <p:spPr>
          <a:xfrm>
            <a:off x="1814475" y="2940925"/>
            <a:ext cx="8892900" cy="5074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US" sz="2400">
                <a:solidFill>
                  <a:schemeClr val="dk1"/>
                </a:solidFill>
                <a:latin typeface="Halant"/>
                <a:ea typeface="Halant"/>
                <a:cs typeface="Halant"/>
                <a:sym typeface="Halant"/>
              </a:rPr>
              <a:t>Instructions:</a:t>
            </a:r>
            <a:r>
              <a:rPr lang="en-US" sz="2400">
                <a:solidFill>
                  <a:schemeClr val="dk1"/>
                </a:solidFill>
                <a:latin typeface="Halant"/>
                <a:ea typeface="Halant"/>
                <a:cs typeface="Halant"/>
                <a:sym typeface="Halant"/>
              </a:rPr>
              <a:t> You will demonstrate understandings about your historical figure, their perspective, and their argument regarding the treatment of Indigenous peoples. </a:t>
            </a:r>
            <a:endParaRPr sz="24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400" u="sng">
                <a:solidFill>
                  <a:schemeClr val="dk1"/>
                </a:solidFill>
                <a:latin typeface="Inter"/>
                <a:ea typeface="Inter"/>
                <a:cs typeface="Inter"/>
                <a:sym typeface="Inter"/>
              </a:rPr>
              <a:t>Your Museum Exhibit Panel should include:</a:t>
            </a:r>
            <a:endParaRPr sz="2400" u="sng">
              <a:solidFill>
                <a:schemeClr val="dk1"/>
              </a:solidFill>
              <a:latin typeface="Inter"/>
              <a:ea typeface="Inter"/>
              <a:cs typeface="Inter"/>
              <a:sym typeface="Inter"/>
            </a:endParaRPr>
          </a:p>
          <a:p>
            <a:pPr indent="-381000" lvl="0" marL="457200" rtl="0" algn="l">
              <a:lnSpc>
                <a:spcPct val="100000"/>
              </a:lnSpc>
              <a:spcBef>
                <a:spcPts val="0"/>
              </a:spcBef>
              <a:spcAft>
                <a:spcPts val="0"/>
              </a:spcAft>
              <a:buClr>
                <a:schemeClr val="dk1"/>
              </a:buClr>
              <a:buSzPts val="2400"/>
              <a:buFont typeface="Inter"/>
              <a:buAutoNum type="arabicPeriod"/>
            </a:pPr>
            <a:r>
              <a:rPr lang="en-US" sz="2400">
                <a:solidFill>
                  <a:schemeClr val="dk1"/>
                </a:solidFill>
                <a:latin typeface="Inter"/>
                <a:ea typeface="Inter"/>
                <a:cs typeface="Inter"/>
                <a:sym typeface="Inter"/>
              </a:rPr>
              <a:t>A concise and engaging title</a:t>
            </a:r>
            <a:endParaRPr sz="2400">
              <a:solidFill>
                <a:schemeClr val="dk1"/>
              </a:solidFill>
              <a:latin typeface="Inter"/>
              <a:ea typeface="Inter"/>
              <a:cs typeface="Inter"/>
              <a:sym typeface="Inter"/>
            </a:endParaRPr>
          </a:p>
          <a:p>
            <a:pPr indent="-381000" lvl="0" marL="457200" rtl="0" algn="l">
              <a:lnSpc>
                <a:spcPct val="100000"/>
              </a:lnSpc>
              <a:spcBef>
                <a:spcPts val="1000"/>
              </a:spcBef>
              <a:spcAft>
                <a:spcPts val="0"/>
              </a:spcAft>
              <a:buClr>
                <a:schemeClr val="dk1"/>
              </a:buClr>
              <a:buSzPts val="2400"/>
              <a:buFont typeface="Inter"/>
              <a:buAutoNum type="arabicPeriod"/>
            </a:pPr>
            <a:r>
              <a:rPr lang="en-US" sz="2400">
                <a:solidFill>
                  <a:schemeClr val="dk1"/>
                </a:solidFill>
                <a:latin typeface="Inter"/>
                <a:ea typeface="Inter"/>
                <a:cs typeface="Inter"/>
                <a:sym typeface="Inter"/>
              </a:rPr>
              <a:t>Name, author, and date of document</a:t>
            </a:r>
            <a:endParaRPr sz="2400">
              <a:solidFill>
                <a:schemeClr val="dk1"/>
              </a:solidFill>
              <a:latin typeface="Inter"/>
              <a:ea typeface="Inter"/>
              <a:cs typeface="Inter"/>
              <a:sym typeface="Inter"/>
            </a:endParaRPr>
          </a:p>
          <a:p>
            <a:pPr indent="-381000" lvl="0" marL="457200" rtl="0" algn="l">
              <a:lnSpc>
                <a:spcPct val="100000"/>
              </a:lnSpc>
              <a:spcBef>
                <a:spcPts val="1000"/>
              </a:spcBef>
              <a:spcAft>
                <a:spcPts val="0"/>
              </a:spcAft>
              <a:buClr>
                <a:schemeClr val="dk1"/>
              </a:buClr>
              <a:buSzPts val="2400"/>
              <a:buFont typeface="Inter"/>
              <a:buAutoNum type="arabicPeriod"/>
            </a:pPr>
            <a:r>
              <a:rPr lang="en-US" sz="2400">
                <a:solidFill>
                  <a:schemeClr val="dk1"/>
                </a:solidFill>
                <a:latin typeface="Inter"/>
                <a:ea typeface="Inter"/>
                <a:cs typeface="Inter"/>
                <a:sym typeface="Inter"/>
              </a:rPr>
              <a:t>Main argument(s) of the document</a:t>
            </a:r>
            <a:endParaRPr sz="2400">
              <a:solidFill>
                <a:schemeClr val="dk1"/>
              </a:solidFill>
              <a:latin typeface="Inter"/>
              <a:ea typeface="Inter"/>
              <a:cs typeface="Inter"/>
              <a:sym typeface="Inter"/>
            </a:endParaRPr>
          </a:p>
          <a:p>
            <a:pPr indent="-381000" lvl="0" marL="457200" rtl="0" algn="l">
              <a:lnSpc>
                <a:spcPct val="100000"/>
              </a:lnSpc>
              <a:spcBef>
                <a:spcPts val="1000"/>
              </a:spcBef>
              <a:spcAft>
                <a:spcPts val="0"/>
              </a:spcAft>
              <a:buClr>
                <a:schemeClr val="dk1"/>
              </a:buClr>
              <a:buSzPts val="2400"/>
              <a:buFont typeface="Inter"/>
              <a:buAutoNum type="arabicPeriod"/>
            </a:pPr>
            <a:r>
              <a:rPr lang="en-US" sz="2400">
                <a:solidFill>
                  <a:schemeClr val="dk1"/>
                </a:solidFill>
                <a:latin typeface="Inter"/>
                <a:ea typeface="Inter"/>
                <a:cs typeface="Inter"/>
                <a:sym typeface="Inter"/>
              </a:rPr>
              <a:t>A short (2-4 sentences) quotation from the document</a:t>
            </a:r>
            <a:endParaRPr sz="2400">
              <a:solidFill>
                <a:schemeClr val="dk1"/>
              </a:solidFill>
              <a:latin typeface="Inter"/>
              <a:ea typeface="Inter"/>
              <a:cs typeface="Inter"/>
              <a:sym typeface="Inter"/>
            </a:endParaRPr>
          </a:p>
          <a:p>
            <a:pPr indent="-381000" lvl="0" marL="457200" rtl="0" algn="l">
              <a:lnSpc>
                <a:spcPct val="100000"/>
              </a:lnSpc>
              <a:spcBef>
                <a:spcPts val="1000"/>
              </a:spcBef>
              <a:spcAft>
                <a:spcPts val="0"/>
              </a:spcAft>
              <a:buClr>
                <a:schemeClr val="dk1"/>
              </a:buClr>
              <a:buSzPts val="2400"/>
              <a:buFont typeface="Inter"/>
              <a:buAutoNum type="arabicPeriod"/>
            </a:pPr>
            <a:r>
              <a:rPr lang="en-US" sz="2400">
                <a:solidFill>
                  <a:schemeClr val="dk1"/>
                </a:solidFill>
                <a:latin typeface="Inter"/>
                <a:ea typeface="Inter"/>
                <a:cs typeface="Inter"/>
                <a:sym typeface="Inter"/>
              </a:rPr>
              <a:t>A historical image (drawing, engraving, portrait, etc.) OR artifact that can pair with the document</a:t>
            </a:r>
            <a:endParaRPr sz="2400">
              <a:solidFill>
                <a:schemeClr val="dk1"/>
              </a:solidFill>
              <a:latin typeface="Inter"/>
              <a:ea typeface="Inter"/>
              <a:cs typeface="Inter"/>
              <a:sym typeface="Inter"/>
            </a:endParaRPr>
          </a:p>
          <a:p>
            <a:pPr indent="-381000" lvl="0" marL="457200" rtl="0" algn="l">
              <a:lnSpc>
                <a:spcPct val="100000"/>
              </a:lnSpc>
              <a:spcBef>
                <a:spcPts val="1000"/>
              </a:spcBef>
              <a:spcAft>
                <a:spcPts val="1000"/>
              </a:spcAft>
              <a:buClr>
                <a:schemeClr val="dk1"/>
              </a:buClr>
              <a:buSzPts val="2400"/>
              <a:buFont typeface="Inter"/>
              <a:buAutoNum type="arabicPeriod"/>
            </a:pPr>
            <a:r>
              <a:rPr lang="en-US" sz="2400">
                <a:solidFill>
                  <a:schemeClr val="dk1"/>
                </a:solidFill>
                <a:latin typeface="Inter"/>
                <a:ea typeface="Inter"/>
                <a:cs typeface="Inter"/>
                <a:sym typeface="Inter"/>
              </a:rPr>
              <a:t>Questions or insights to help the audience reflect</a:t>
            </a:r>
            <a:endParaRPr sz="2400">
              <a:solidFill>
                <a:srgbClr val="231F20"/>
              </a:solidFill>
              <a:latin typeface="Inter"/>
              <a:ea typeface="Inter"/>
              <a:cs typeface="Inter"/>
              <a:sym typeface="Inter"/>
            </a:endParaRPr>
          </a:p>
        </p:txBody>
      </p:sp>
      <p:sp>
        <p:nvSpPr>
          <p:cNvPr id="311" name="Google Shape;311;p31"/>
          <p:cNvSpPr txBox="1"/>
          <p:nvPr/>
        </p:nvSpPr>
        <p:spPr>
          <a:xfrm>
            <a:off x="1194276" y="377925"/>
            <a:ext cx="11123100" cy="23088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MUSEUM EXHIBIT PANEL</a:t>
            </a:r>
            <a:r>
              <a:rPr b="1" lang="en-US" sz="7500">
                <a:solidFill>
                  <a:srgbClr val="231F20"/>
                </a:solidFill>
                <a:latin typeface="Halant"/>
                <a:ea typeface="Halant"/>
                <a:cs typeface="Halant"/>
                <a:sym typeface="Halant"/>
              </a:rPr>
              <a:t> DESCRIPTION</a:t>
            </a:r>
            <a:endParaRPr sz="7500"/>
          </a:p>
        </p:txBody>
      </p:sp>
      <p:sp>
        <p:nvSpPr>
          <p:cNvPr id="312" name="Google Shape;312;p31"/>
          <p:cNvSpPr txBox="1"/>
          <p:nvPr/>
        </p:nvSpPr>
        <p:spPr>
          <a:xfrm>
            <a:off x="12698375" y="9186400"/>
            <a:ext cx="4114800" cy="92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3200">
                <a:solidFill>
                  <a:schemeClr val="dk1"/>
                </a:solidFill>
                <a:latin typeface="Inter"/>
                <a:ea typeface="Inter"/>
                <a:cs typeface="Inter"/>
                <a:sym typeface="Inter"/>
              </a:rPr>
              <a:t>Example</a:t>
            </a:r>
            <a:endParaRPr b="1" sz="3200">
              <a:solidFill>
                <a:schemeClr val="dk1"/>
              </a:solidFill>
              <a:latin typeface="Inter"/>
              <a:ea typeface="Inter"/>
              <a:cs typeface="Inter"/>
              <a:sym typeface="Inter"/>
            </a:endParaRPr>
          </a:p>
        </p:txBody>
      </p:sp>
      <p:pic>
        <p:nvPicPr>
          <p:cNvPr id="313" name="Google Shape;313;p31"/>
          <p:cNvPicPr preferRelativeResize="0"/>
          <p:nvPr/>
        </p:nvPicPr>
        <p:blipFill>
          <a:blip r:embed="rId4">
            <a:alphaModFix/>
          </a:blip>
          <a:stretch>
            <a:fillRect/>
          </a:stretch>
        </p:blipFill>
        <p:spPr>
          <a:xfrm>
            <a:off x="11780302" y="1843625"/>
            <a:ext cx="5727852" cy="7414675"/>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32"/>
          <p:cNvSpPr txBox="1"/>
          <p:nvPr/>
        </p:nvSpPr>
        <p:spPr>
          <a:xfrm>
            <a:off x="2768975" y="1485575"/>
            <a:ext cx="13917300" cy="1154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500">
                <a:solidFill>
                  <a:srgbClr val="231F20"/>
                </a:solidFill>
                <a:latin typeface="Halant"/>
                <a:ea typeface="Halant"/>
                <a:cs typeface="Halant"/>
                <a:sym typeface="Halant"/>
              </a:rPr>
              <a:t>PEER EVALUATION</a:t>
            </a:r>
            <a:endParaRPr sz="7500"/>
          </a:p>
        </p:txBody>
      </p:sp>
      <p:grpSp>
        <p:nvGrpSpPr>
          <p:cNvPr id="319" name="Google Shape;319;p32"/>
          <p:cNvGrpSpPr/>
          <p:nvPr/>
        </p:nvGrpSpPr>
        <p:grpSpPr>
          <a:xfrm>
            <a:off x="15915854" y="-21841"/>
            <a:ext cx="1449460" cy="1695071"/>
            <a:chOff x="0" y="-10610"/>
            <a:chExt cx="704100" cy="823410"/>
          </a:xfrm>
        </p:grpSpPr>
        <p:sp>
          <p:nvSpPr>
            <p:cNvPr id="320" name="Google Shape;320;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32"/>
            <p:cNvSpPr txBox="1"/>
            <p:nvPr/>
          </p:nvSpPr>
          <p:spPr>
            <a:xfrm>
              <a:off x="0" y="-10610"/>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rPr b="1" lang="en-US" sz="5550">
                  <a:solidFill>
                    <a:schemeClr val="dk1"/>
                  </a:solidFill>
                  <a:latin typeface="Halant"/>
                  <a:ea typeface="Halant"/>
                  <a:cs typeface="Halant"/>
                  <a:sym typeface="Halant"/>
                </a:rPr>
                <a:t>6</a:t>
              </a:r>
              <a:endParaRPr b="1" i="0" sz="5550" u="none" cap="none" strike="noStrike">
                <a:solidFill>
                  <a:schemeClr val="dk1"/>
                </a:solidFill>
                <a:latin typeface="Halant"/>
                <a:ea typeface="Halant"/>
                <a:cs typeface="Halant"/>
                <a:sym typeface="Halant"/>
              </a:endParaRPr>
            </a:p>
          </p:txBody>
        </p:sp>
      </p:grpSp>
      <p:sp>
        <p:nvSpPr>
          <p:cNvPr id="322" name="Google Shape;322;p32"/>
          <p:cNvSpPr/>
          <p:nvPr/>
        </p:nvSpPr>
        <p:spPr>
          <a:xfrm>
            <a:off x="-1921038" y="-606408"/>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23" name="Google Shape;323;p32"/>
          <p:cNvSpPr/>
          <p:nvPr/>
        </p:nvSpPr>
        <p:spPr>
          <a:xfrm>
            <a:off x="11804788"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24" name="Google Shape;324;p32"/>
          <p:cNvGrpSpPr/>
          <p:nvPr/>
        </p:nvGrpSpPr>
        <p:grpSpPr>
          <a:xfrm>
            <a:off x="185402" y="-144662"/>
            <a:ext cx="937448" cy="10431660"/>
            <a:chOff x="0" y="-53378"/>
            <a:chExt cx="1249931" cy="13908880"/>
          </a:xfrm>
        </p:grpSpPr>
        <p:grpSp>
          <p:nvGrpSpPr>
            <p:cNvPr id="325" name="Google Shape;325;p32"/>
            <p:cNvGrpSpPr/>
            <p:nvPr/>
          </p:nvGrpSpPr>
          <p:grpSpPr>
            <a:xfrm>
              <a:off x="0" y="-53378"/>
              <a:ext cx="1249931" cy="13908880"/>
              <a:chOff x="0" y="-38100"/>
              <a:chExt cx="246900" cy="2747433"/>
            </a:xfrm>
          </p:grpSpPr>
          <p:sp>
            <p:nvSpPr>
              <p:cNvPr id="326" name="Google Shape;326;p32"/>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27" name="Google Shape;327;p32"/>
              <p:cNvSpPr txBox="1"/>
              <p:nvPr/>
            </p:nvSpPr>
            <p:spPr>
              <a:xfrm>
                <a:off x="0" y="-38100"/>
                <a:ext cx="246900" cy="27474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8" name="Google Shape;328;p32"/>
            <p:cNvSpPr txBox="1"/>
            <p:nvPr/>
          </p:nvSpPr>
          <p:spPr>
            <a:xfrm rot="-5400000">
              <a:off x="-4005696" y="6720474"/>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29" name="Google Shape;329;p32"/>
            <p:cNvCxnSpPr/>
            <p:nvPr/>
          </p:nvCxnSpPr>
          <p:spPr>
            <a:xfrm rot="10800000">
              <a:off x="617507" y="144"/>
              <a:ext cx="7200" cy="3996600"/>
            </a:xfrm>
            <a:prstGeom prst="straightConnector1">
              <a:avLst/>
            </a:prstGeom>
            <a:noFill/>
            <a:ln cap="flat" cmpd="sng" w="152400">
              <a:solidFill>
                <a:srgbClr val="000000"/>
              </a:solidFill>
              <a:prstDash val="solid"/>
              <a:round/>
              <a:headEnd len="sm" w="sm" type="none"/>
              <a:tailEnd len="sm" w="sm" type="none"/>
            </a:ln>
          </p:spPr>
        </p:cxnSp>
        <p:cxnSp>
          <p:nvCxnSpPr>
            <p:cNvPr id="330" name="Google Shape;330;p32"/>
            <p:cNvCxnSpPr/>
            <p:nvPr/>
          </p:nvCxnSpPr>
          <p:spPr>
            <a:xfrm rot="10800000">
              <a:off x="611320" y="9858766"/>
              <a:ext cx="7200" cy="3996600"/>
            </a:xfrm>
            <a:prstGeom prst="straightConnector1">
              <a:avLst/>
            </a:prstGeom>
            <a:noFill/>
            <a:ln cap="flat" cmpd="sng" w="152400">
              <a:solidFill>
                <a:srgbClr val="000000"/>
              </a:solidFill>
              <a:prstDash val="solid"/>
              <a:round/>
              <a:headEnd len="sm" w="sm" type="none"/>
              <a:tailEnd len="sm" w="sm" type="none"/>
            </a:ln>
          </p:spPr>
        </p:cxnSp>
      </p:grpSp>
      <p:sp>
        <p:nvSpPr>
          <p:cNvPr id="331" name="Google Shape;331;p32"/>
          <p:cNvSpPr txBox="1"/>
          <p:nvPr/>
        </p:nvSpPr>
        <p:spPr>
          <a:xfrm>
            <a:off x="8110700" y="2846375"/>
            <a:ext cx="9805800" cy="7572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3000" u="sng">
                <a:solidFill>
                  <a:schemeClr val="dk1"/>
                </a:solidFill>
                <a:latin typeface="Inter"/>
                <a:ea typeface="Inter"/>
                <a:cs typeface="Inter"/>
                <a:sym typeface="Inter"/>
              </a:rPr>
              <a:t>Rubric:</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Includes Requirements</a:t>
            </a:r>
            <a:r>
              <a:rPr b="1" lang="en-US" sz="3000">
                <a:solidFill>
                  <a:schemeClr val="dk1"/>
                </a:solidFill>
                <a:latin typeface="Inter"/>
                <a:ea typeface="Inter"/>
                <a:cs typeface="Inter"/>
                <a:sym typeface="Inter"/>
              </a:rPr>
              <a:t>:</a:t>
            </a:r>
            <a:r>
              <a:rPr lang="en-US" sz="3000">
                <a:solidFill>
                  <a:schemeClr val="dk1"/>
                </a:solidFill>
                <a:latin typeface="Inter"/>
                <a:ea typeface="Inter"/>
                <a:cs typeface="Inter"/>
                <a:sym typeface="Inter"/>
              </a:rPr>
              <a:t> Does the museum exhibit panel include all required components (even if not in order)?</a:t>
            </a:r>
            <a:endParaRPr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Visually Appealing</a:t>
            </a:r>
            <a:r>
              <a:rPr b="1" lang="en-US" sz="3000">
                <a:solidFill>
                  <a:schemeClr val="dk1"/>
                </a:solidFill>
                <a:latin typeface="Inter"/>
                <a:ea typeface="Inter"/>
                <a:cs typeface="Inter"/>
                <a:sym typeface="Inter"/>
              </a:rPr>
              <a:t>:</a:t>
            </a:r>
            <a:r>
              <a:rPr lang="en-US" sz="3000">
                <a:solidFill>
                  <a:schemeClr val="dk1"/>
                </a:solidFill>
                <a:latin typeface="Inter"/>
                <a:ea typeface="Inter"/>
                <a:cs typeface="Inter"/>
                <a:sym typeface="Inter"/>
              </a:rPr>
              <a:t> Does the museum exhibit panel grab your attention, have an organized layout, and maintain an organized format?</a:t>
            </a:r>
            <a:endParaRPr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Char char="●"/>
            </a:pPr>
            <a:r>
              <a:rPr b="1" lang="en-US" sz="3000">
                <a:solidFill>
                  <a:schemeClr val="dk1"/>
                </a:solidFill>
                <a:latin typeface="Inter"/>
                <a:ea typeface="Inter"/>
                <a:cs typeface="Inter"/>
                <a:sym typeface="Inter"/>
              </a:rPr>
              <a:t>Quality Content and Explanations</a:t>
            </a:r>
            <a:r>
              <a:rPr b="1" lang="en-US" sz="3000">
                <a:solidFill>
                  <a:schemeClr val="dk1"/>
                </a:solidFill>
                <a:latin typeface="Inter"/>
                <a:ea typeface="Inter"/>
                <a:cs typeface="Inter"/>
                <a:sym typeface="Inter"/>
              </a:rPr>
              <a:t>:</a:t>
            </a:r>
            <a:r>
              <a:rPr lang="en-US" sz="3000">
                <a:solidFill>
                  <a:schemeClr val="dk1"/>
                </a:solidFill>
                <a:latin typeface="Inter"/>
                <a:ea typeface="Inter"/>
                <a:cs typeface="Inter"/>
                <a:sym typeface="Inter"/>
              </a:rPr>
              <a:t> Is the information accurate and insightful with clear explanations?</a:t>
            </a:r>
            <a:endParaRPr sz="3000">
              <a:solidFill>
                <a:schemeClr val="dk1"/>
              </a:solidFill>
              <a:latin typeface="Inter"/>
              <a:ea typeface="Inter"/>
              <a:cs typeface="Inter"/>
              <a:sym typeface="Inter"/>
            </a:endParaRPr>
          </a:p>
          <a:p>
            <a:pPr indent="0" lvl="0" marL="0" rtl="0" algn="l">
              <a:spcBef>
                <a:spcPts val="0"/>
              </a:spcBef>
              <a:spcAft>
                <a:spcPts val="0"/>
              </a:spcAft>
              <a:buNone/>
            </a:pPr>
            <a:r>
              <a:t/>
            </a:r>
            <a:endParaRPr sz="3000">
              <a:solidFill>
                <a:schemeClr val="dk1"/>
              </a:solidFill>
              <a:latin typeface="Inter"/>
              <a:ea typeface="Inter"/>
              <a:cs typeface="Inter"/>
              <a:sym typeface="Inter"/>
            </a:endParaRPr>
          </a:p>
          <a:p>
            <a:pPr indent="0" lvl="0" marL="0" rtl="0" algn="l">
              <a:spcBef>
                <a:spcPts val="0"/>
              </a:spcBef>
              <a:spcAft>
                <a:spcPts val="0"/>
              </a:spcAft>
              <a:buNone/>
            </a:pPr>
            <a:r>
              <a:rPr b="1" lang="en-US" sz="3000" u="sng">
                <a:solidFill>
                  <a:schemeClr val="dk1"/>
                </a:solidFill>
                <a:latin typeface="Inter"/>
                <a:ea typeface="Inter"/>
                <a:cs typeface="Inter"/>
                <a:sym typeface="Inter"/>
              </a:rPr>
              <a:t>Feedback:</a:t>
            </a:r>
            <a:endParaRPr b="1" sz="3000" u="sng">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Glow:</a:t>
            </a:r>
            <a:r>
              <a:rPr lang="en-US" sz="3000">
                <a:solidFill>
                  <a:schemeClr val="dk1"/>
                </a:solidFill>
                <a:latin typeface="Inter"/>
                <a:ea typeface="Inter"/>
                <a:cs typeface="Inter"/>
                <a:sym typeface="Inter"/>
              </a:rPr>
              <a:t> Point out one or two strengths of the post.</a:t>
            </a:r>
            <a:endParaRPr sz="3000">
              <a:solidFill>
                <a:schemeClr val="dk1"/>
              </a:solidFill>
              <a:latin typeface="Inter"/>
              <a:ea typeface="Inter"/>
              <a:cs typeface="Inter"/>
              <a:sym typeface="Inter"/>
            </a:endParaRPr>
          </a:p>
          <a:p>
            <a:pPr indent="-419100" lvl="0" marL="457200" rtl="0" algn="l">
              <a:spcBef>
                <a:spcPts val="0"/>
              </a:spcBef>
              <a:spcAft>
                <a:spcPts val="0"/>
              </a:spcAft>
              <a:buClr>
                <a:schemeClr val="dk1"/>
              </a:buClr>
              <a:buSzPts val="3000"/>
              <a:buFont typeface="Inter"/>
              <a:buChar char="●"/>
            </a:pPr>
            <a:r>
              <a:rPr b="1" lang="en-US" sz="3000">
                <a:solidFill>
                  <a:schemeClr val="dk1"/>
                </a:solidFill>
                <a:latin typeface="Inter"/>
                <a:ea typeface="Inter"/>
                <a:cs typeface="Inter"/>
                <a:sym typeface="Inter"/>
              </a:rPr>
              <a:t>Grow:</a:t>
            </a:r>
            <a:r>
              <a:rPr lang="en-US" sz="3000">
                <a:solidFill>
                  <a:schemeClr val="dk1"/>
                </a:solidFill>
                <a:latin typeface="Inter"/>
                <a:ea typeface="Inter"/>
                <a:cs typeface="Inter"/>
                <a:sym typeface="Inter"/>
              </a:rPr>
              <a:t> Offer one or two areas for improvement, such as expanding ideas, improving transitions, or clarifying arguments.</a:t>
            </a:r>
            <a:endParaRPr sz="3000">
              <a:solidFill>
                <a:schemeClr val="dk1"/>
              </a:solidFill>
              <a:latin typeface="Inter"/>
              <a:ea typeface="Inter"/>
              <a:cs typeface="Inter"/>
              <a:sym typeface="Inter"/>
            </a:endParaRPr>
          </a:p>
        </p:txBody>
      </p:sp>
      <p:pic>
        <p:nvPicPr>
          <p:cNvPr id="332" name="Google Shape;332;p32"/>
          <p:cNvPicPr preferRelativeResize="0"/>
          <p:nvPr/>
        </p:nvPicPr>
        <p:blipFill rotWithShape="1">
          <a:blip r:embed="rId4">
            <a:alphaModFix/>
          </a:blip>
          <a:srcRect b="0" l="24812" r="24467" t="0"/>
          <a:stretch/>
        </p:blipFill>
        <p:spPr>
          <a:xfrm>
            <a:off x="2024225" y="2846375"/>
            <a:ext cx="5408973" cy="7107477"/>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